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9944"/>
    <a:srgbClr val="F8F8F8"/>
    <a:srgbClr val="FF42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67"/>
    <p:restoredTop sz="94628"/>
  </p:normalViewPr>
  <p:slideViewPr>
    <p:cSldViewPr snapToGrid="0" snapToObjects="1">
      <p:cViewPr varScale="1">
        <p:scale>
          <a:sx n="119" d="100"/>
          <a:sy n="119" d="100"/>
        </p:scale>
        <p:origin x="6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3BF171-EA8D-4D4F-87B4-F09EA68D3EF9}" type="doc">
      <dgm:prSet loTypeId="urn:microsoft.com/office/officeart/2005/8/layout/hierarchy4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5D8F79C9-30C3-5440-ACB9-6FE359CEE5A2}">
      <dgm:prSet phldrT="[文本]"/>
      <dgm:spPr/>
      <dgm:t>
        <a:bodyPr/>
        <a:lstStyle/>
        <a:p>
          <a:r>
            <a:rPr lang="zh-CN" altLang="en-US" dirty="0"/>
            <a:t>取址</a:t>
          </a:r>
        </a:p>
      </dgm:t>
    </dgm:pt>
    <dgm:pt modelId="{23DEA800-5C8D-E348-8841-9C37D320254D}" type="parTrans" cxnId="{5B1B534F-F606-7241-AD0C-396F52798877}">
      <dgm:prSet/>
      <dgm:spPr/>
      <dgm:t>
        <a:bodyPr/>
        <a:lstStyle/>
        <a:p>
          <a:endParaRPr lang="zh-CN" altLang="en-US"/>
        </a:p>
      </dgm:t>
    </dgm:pt>
    <dgm:pt modelId="{A2A712CC-3448-5F48-8F51-50AA85823F53}" type="sibTrans" cxnId="{5B1B534F-F606-7241-AD0C-396F52798877}">
      <dgm:prSet/>
      <dgm:spPr/>
      <dgm:t>
        <a:bodyPr/>
        <a:lstStyle/>
        <a:p>
          <a:endParaRPr lang="zh-CN" altLang="en-US"/>
        </a:p>
      </dgm:t>
    </dgm:pt>
    <dgm:pt modelId="{0D2C9571-1DFC-EA4E-A904-9D4580DEA3F8}">
      <dgm:prSet phldrT="[文本]"/>
      <dgm:spPr/>
      <dgm:t>
        <a:bodyPr/>
        <a:lstStyle/>
        <a:p>
          <a:r>
            <a:rPr lang="zh-CN" altLang="en-US" dirty="0"/>
            <a:t>译码</a:t>
          </a:r>
        </a:p>
      </dgm:t>
    </dgm:pt>
    <dgm:pt modelId="{F8878EFA-FCDD-0148-908A-34B0FB431743}" type="parTrans" cxnId="{42C7FCF1-DFE6-7648-8BFA-957854E6A784}">
      <dgm:prSet/>
      <dgm:spPr/>
      <dgm:t>
        <a:bodyPr/>
        <a:lstStyle/>
        <a:p>
          <a:endParaRPr lang="zh-CN" altLang="en-US"/>
        </a:p>
      </dgm:t>
    </dgm:pt>
    <dgm:pt modelId="{BF89AF58-CBC7-6646-BF6A-0CD2226BBE1F}" type="sibTrans" cxnId="{42C7FCF1-DFE6-7648-8BFA-957854E6A784}">
      <dgm:prSet/>
      <dgm:spPr/>
      <dgm:t>
        <a:bodyPr/>
        <a:lstStyle/>
        <a:p>
          <a:endParaRPr lang="zh-CN" altLang="en-US"/>
        </a:p>
      </dgm:t>
    </dgm:pt>
    <dgm:pt modelId="{DEE320E5-CDCF-8B4E-B0E7-2AC89B855585}">
      <dgm:prSet phldrT="[文本]"/>
      <dgm:spPr/>
      <dgm:t>
        <a:bodyPr/>
        <a:lstStyle/>
        <a:p>
          <a:r>
            <a:rPr lang="zh-CN" altLang="en-US" dirty="0"/>
            <a:t>执行</a:t>
          </a:r>
          <a:r>
            <a:rPr lang="en-US" altLang="zh-CN" dirty="0"/>
            <a:t>a</a:t>
          </a:r>
          <a:endParaRPr lang="zh-CN" altLang="en-US" dirty="0"/>
        </a:p>
      </dgm:t>
    </dgm:pt>
    <dgm:pt modelId="{ECE68634-FAD1-D540-92F3-D8447D8F16AE}" type="parTrans" cxnId="{D835E4C2-2FCF-8142-9B2C-5B6B31C6C6DA}">
      <dgm:prSet/>
      <dgm:spPr/>
      <dgm:t>
        <a:bodyPr/>
        <a:lstStyle/>
        <a:p>
          <a:endParaRPr lang="zh-CN" altLang="en-US"/>
        </a:p>
      </dgm:t>
    </dgm:pt>
    <dgm:pt modelId="{A2E43DDA-575A-BD48-BBE5-B3EAC450A220}" type="sibTrans" cxnId="{D835E4C2-2FCF-8142-9B2C-5B6B31C6C6DA}">
      <dgm:prSet/>
      <dgm:spPr/>
      <dgm:t>
        <a:bodyPr/>
        <a:lstStyle/>
        <a:p>
          <a:endParaRPr lang="zh-CN" altLang="en-US"/>
        </a:p>
      </dgm:t>
    </dgm:pt>
    <dgm:pt modelId="{0960119F-13C3-9945-95C4-E55738D42218}">
      <dgm:prSet phldrT="[文本]"/>
      <dgm:spPr/>
      <dgm:t>
        <a:bodyPr/>
        <a:lstStyle/>
        <a:p>
          <a:r>
            <a:rPr lang="zh-CN" altLang="en-US" dirty="0"/>
            <a:t>执行</a:t>
          </a:r>
          <a:r>
            <a:rPr lang="en-US" altLang="zh-CN" dirty="0"/>
            <a:t>b</a:t>
          </a:r>
          <a:endParaRPr lang="zh-CN" altLang="en-US" dirty="0"/>
        </a:p>
      </dgm:t>
    </dgm:pt>
    <dgm:pt modelId="{FACE5E0C-5395-1F4B-A57B-BC9BC1A94E60}" type="parTrans" cxnId="{9A2E5CBD-42C9-1541-BA69-7201BADCB819}">
      <dgm:prSet/>
      <dgm:spPr/>
      <dgm:t>
        <a:bodyPr/>
        <a:lstStyle/>
        <a:p>
          <a:endParaRPr lang="zh-CN" altLang="en-US"/>
        </a:p>
      </dgm:t>
    </dgm:pt>
    <dgm:pt modelId="{BAC42CBF-ED20-8F4F-B031-AA0BD265831B}" type="sibTrans" cxnId="{9A2E5CBD-42C9-1541-BA69-7201BADCB819}">
      <dgm:prSet/>
      <dgm:spPr/>
      <dgm:t>
        <a:bodyPr/>
        <a:lstStyle/>
        <a:p>
          <a:endParaRPr lang="zh-CN" altLang="en-US"/>
        </a:p>
      </dgm:t>
    </dgm:pt>
    <dgm:pt modelId="{1A5A2EDE-C609-AD4E-BECD-CA4EB913E836}">
      <dgm:prSet phldrT="[文本]"/>
      <dgm:spPr/>
      <dgm:t>
        <a:bodyPr/>
        <a:lstStyle/>
        <a:p>
          <a:r>
            <a:rPr lang="zh-CN" altLang="en-US" dirty="0"/>
            <a:t>写回</a:t>
          </a:r>
          <a:r>
            <a:rPr lang="en-US" altLang="zh-CN" dirty="0"/>
            <a:t>a</a:t>
          </a:r>
          <a:endParaRPr lang="zh-CN" altLang="en-US" dirty="0"/>
        </a:p>
      </dgm:t>
    </dgm:pt>
    <dgm:pt modelId="{56E9E8F1-CB88-F54E-94EC-A33194887E7B}" type="parTrans" cxnId="{904F1941-4726-C14E-B267-77E9C00F4058}">
      <dgm:prSet/>
      <dgm:spPr/>
      <dgm:t>
        <a:bodyPr/>
        <a:lstStyle/>
        <a:p>
          <a:endParaRPr lang="zh-CN" altLang="en-US"/>
        </a:p>
      </dgm:t>
    </dgm:pt>
    <dgm:pt modelId="{549A701E-A9DF-AE49-9BC5-C8F06B717A4E}" type="sibTrans" cxnId="{904F1941-4726-C14E-B267-77E9C00F4058}">
      <dgm:prSet/>
      <dgm:spPr/>
      <dgm:t>
        <a:bodyPr/>
        <a:lstStyle/>
        <a:p>
          <a:endParaRPr lang="zh-CN" altLang="en-US"/>
        </a:p>
      </dgm:t>
    </dgm:pt>
    <dgm:pt modelId="{1AA678B0-4CDF-FD41-A16F-3824074ABE16}">
      <dgm:prSet phldrT="[文本]"/>
      <dgm:spPr/>
      <dgm:t>
        <a:bodyPr/>
        <a:lstStyle/>
        <a:p>
          <a:r>
            <a:rPr lang="zh-CN" altLang="en-US" dirty="0"/>
            <a:t>写回</a:t>
          </a:r>
          <a:r>
            <a:rPr lang="en-US" altLang="zh-CN" dirty="0"/>
            <a:t>b</a:t>
          </a:r>
          <a:endParaRPr lang="zh-CN" altLang="en-US" dirty="0"/>
        </a:p>
      </dgm:t>
    </dgm:pt>
    <dgm:pt modelId="{72ED2518-D8C2-E641-9D6A-202BE92DA94C}" type="parTrans" cxnId="{708F9BCB-E6F0-744A-801C-9FF4498D13BC}">
      <dgm:prSet/>
      <dgm:spPr/>
      <dgm:t>
        <a:bodyPr/>
        <a:lstStyle/>
        <a:p>
          <a:endParaRPr lang="zh-CN" altLang="en-US"/>
        </a:p>
      </dgm:t>
    </dgm:pt>
    <dgm:pt modelId="{85D50E25-7E41-3046-83E5-9CCE81B3B790}" type="sibTrans" cxnId="{708F9BCB-E6F0-744A-801C-9FF4498D13BC}">
      <dgm:prSet/>
      <dgm:spPr/>
      <dgm:t>
        <a:bodyPr/>
        <a:lstStyle/>
        <a:p>
          <a:endParaRPr lang="zh-CN" altLang="en-US"/>
        </a:p>
      </dgm:t>
    </dgm:pt>
    <dgm:pt modelId="{74E78A14-95CE-E845-B411-ADF9CDB005A3}">
      <dgm:prSet phldrT="[文本]"/>
      <dgm:spPr/>
      <dgm:t>
        <a:bodyPr/>
        <a:lstStyle/>
        <a:p>
          <a:r>
            <a:rPr lang="zh-CN" altLang="en-US"/>
            <a:t>写回</a:t>
          </a:r>
          <a:r>
            <a:rPr lang="en-US" altLang="zh-CN"/>
            <a:t>b</a:t>
          </a:r>
          <a:endParaRPr lang="zh-CN" altLang="en-US" dirty="0"/>
        </a:p>
      </dgm:t>
    </dgm:pt>
    <dgm:pt modelId="{7598759F-369C-DC4C-8905-053EA7DC66DD}" type="parTrans" cxnId="{6E1986ED-6974-594B-B48C-463DD94247EE}">
      <dgm:prSet/>
      <dgm:spPr/>
      <dgm:t>
        <a:bodyPr/>
        <a:lstStyle/>
        <a:p>
          <a:endParaRPr lang="zh-CN" altLang="en-US"/>
        </a:p>
      </dgm:t>
    </dgm:pt>
    <dgm:pt modelId="{DA973E32-2794-0B4B-B5AD-DB828C01681F}" type="sibTrans" cxnId="{6E1986ED-6974-594B-B48C-463DD94247EE}">
      <dgm:prSet/>
      <dgm:spPr/>
      <dgm:t>
        <a:bodyPr/>
        <a:lstStyle/>
        <a:p>
          <a:endParaRPr lang="zh-CN" altLang="en-US"/>
        </a:p>
      </dgm:t>
    </dgm:pt>
    <dgm:pt modelId="{86B11F7E-4ED2-D447-B00F-EE232DBE25BC}">
      <dgm:prSet phldrT="[文本]"/>
      <dgm:spPr/>
      <dgm:t>
        <a:bodyPr/>
        <a:lstStyle/>
        <a:p>
          <a:r>
            <a:rPr lang="zh-CN" altLang="en-US" dirty="0"/>
            <a:t>写回</a:t>
          </a:r>
          <a:r>
            <a:rPr lang="en-US" altLang="zh-CN" dirty="0"/>
            <a:t>d</a:t>
          </a:r>
          <a:endParaRPr lang="zh-CN" altLang="en-US" dirty="0"/>
        </a:p>
      </dgm:t>
    </dgm:pt>
    <dgm:pt modelId="{B39D923B-B787-A444-8A36-2A828CAA6D05}" type="parTrans" cxnId="{8C6216E4-2B61-A148-8523-25DD1925C761}">
      <dgm:prSet/>
      <dgm:spPr/>
      <dgm:t>
        <a:bodyPr/>
        <a:lstStyle/>
        <a:p>
          <a:endParaRPr lang="zh-CN" altLang="en-US"/>
        </a:p>
      </dgm:t>
    </dgm:pt>
    <dgm:pt modelId="{39DC5EC0-B404-E64C-A1DE-8FD196811DBD}" type="sibTrans" cxnId="{8C6216E4-2B61-A148-8523-25DD1925C761}">
      <dgm:prSet/>
      <dgm:spPr/>
      <dgm:t>
        <a:bodyPr/>
        <a:lstStyle/>
        <a:p>
          <a:endParaRPr lang="zh-CN" altLang="en-US"/>
        </a:p>
      </dgm:t>
    </dgm:pt>
    <dgm:pt modelId="{94BE59D8-B26E-2A4F-9895-212E01B25C4F}">
      <dgm:prSet phldrT="[文本]"/>
      <dgm:spPr/>
      <dgm:t>
        <a:bodyPr/>
        <a:lstStyle/>
        <a:p>
          <a:r>
            <a:rPr lang="zh-CN" altLang="en-US" dirty="0"/>
            <a:t>执行</a:t>
          </a:r>
          <a:r>
            <a:rPr lang="en-US" altLang="zh-CN" dirty="0"/>
            <a:t>c</a:t>
          </a:r>
          <a:endParaRPr lang="zh-CN" altLang="en-US" dirty="0"/>
        </a:p>
      </dgm:t>
    </dgm:pt>
    <dgm:pt modelId="{3AFE0324-4D64-5343-AE77-88F14EAEBD46}" type="parTrans" cxnId="{7ABC2CAB-3D8F-E14D-BF76-6CF8F6C4231B}">
      <dgm:prSet/>
      <dgm:spPr/>
      <dgm:t>
        <a:bodyPr/>
        <a:lstStyle/>
        <a:p>
          <a:endParaRPr lang="zh-CN" altLang="en-US"/>
        </a:p>
      </dgm:t>
    </dgm:pt>
    <dgm:pt modelId="{7EC3D0ED-9F34-DC41-86F1-1A894E229589}" type="sibTrans" cxnId="{7ABC2CAB-3D8F-E14D-BF76-6CF8F6C4231B}">
      <dgm:prSet/>
      <dgm:spPr/>
      <dgm:t>
        <a:bodyPr/>
        <a:lstStyle/>
        <a:p>
          <a:endParaRPr lang="zh-CN" altLang="en-US"/>
        </a:p>
      </dgm:t>
    </dgm:pt>
    <dgm:pt modelId="{C9D513B1-1964-714A-8EFD-65EE5F341DF0}">
      <dgm:prSet phldrT="[文本]"/>
      <dgm:spPr/>
      <dgm:t>
        <a:bodyPr/>
        <a:lstStyle/>
        <a:p>
          <a:r>
            <a:rPr lang="zh-CN" altLang="en-US" dirty="0"/>
            <a:t>执行</a:t>
          </a:r>
          <a:r>
            <a:rPr lang="en-US" altLang="zh-CN" dirty="0"/>
            <a:t>d</a:t>
          </a:r>
          <a:endParaRPr lang="zh-CN" altLang="en-US" dirty="0"/>
        </a:p>
      </dgm:t>
    </dgm:pt>
    <dgm:pt modelId="{780673F2-3FE1-9340-B472-79EE0B652EFB}" type="parTrans" cxnId="{16291002-7202-8C48-9034-C5F6935FD7CB}">
      <dgm:prSet/>
      <dgm:spPr/>
      <dgm:t>
        <a:bodyPr/>
        <a:lstStyle/>
        <a:p>
          <a:endParaRPr lang="zh-CN" altLang="en-US"/>
        </a:p>
      </dgm:t>
    </dgm:pt>
    <dgm:pt modelId="{6F06999B-C870-F848-B050-D0679397E2A0}" type="sibTrans" cxnId="{16291002-7202-8C48-9034-C5F6935FD7CB}">
      <dgm:prSet/>
      <dgm:spPr/>
      <dgm:t>
        <a:bodyPr/>
        <a:lstStyle/>
        <a:p>
          <a:endParaRPr lang="zh-CN" altLang="en-US"/>
        </a:p>
      </dgm:t>
    </dgm:pt>
    <dgm:pt modelId="{16FB9DBF-F4F3-1945-A4D1-53E12A5DA282}" type="pres">
      <dgm:prSet presAssocID="{A63BF171-EA8D-4D4F-87B4-F09EA68D3EF9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1DC1B75-BD41-A042-8E18-8EE5AAB9F11F}" type="pres">
      <dgm:prSet presAssocID="{5D8F79C9-30C3-5440-ACB9-6FE359CEE5A2}" presName="vertOne" presStyleCnt="0"/>
      <dgm:spPr/>
    </dgm:pt>
    <dgm:pt modelId="{AD98F927-F048-7546-8437-A6E7790AFF0D}" type="pres">
      <dgm:prSet presAssocID="{5D8F79C9-30C3-5440-ACB9-6FE359CEE5A2}" presName="txOne" presStyleLbl="node0" presStyleIdx="0" presStyleCnt="1">
        <dgm:presLayoutVars>
          <dgm:chPref val="3"/>
        </dgm:presLayoutVars>
      </dgm:prSet>
      <dgm:spPr/>
    </dgm:pt>
    <dgm:pt modelId="{A2165D5C-F23C-9543-9F53-978DA1482823}" type="pres">
      <dgm:prSet presAssocID="{5D8F79C9-30C3-5440-ACB9-6FE359CEE5A2}" presName="parTransOne" presStyleCnt="0"/>
      <dgm:spPr/>
    </dgm:pt>
    <dgm:pt modelId="{DF3E795C-48E8-7E4A-A6AA-10F99F9211B5}" type="pres">
      <dgm:prSet presAssocID="{5D8F79C9-30C3-5440-ACB9-6FE359CEE5A2}" presName="horzOne" presStyleCnt="0"/>
      <dgm:spPr/>
    </dgm:pt>
    <dgm:pt modelId="{0B211BE3-863D-D04B-9EB1-7449B67275BE}" type="pres">
      <dgm:prSet presAssocID="{0D2C9571-1DFC-EA4E-A904-9D4580DEA3F8}" presName="vertTwo" presStyleCnt="0"/>
      <dgm:spPr/>
    </dgm:pt>
    <dgm:pt modelId="{1020C39A-0490-594B-A617-7B96057D0B69}" type="pres">
      <dgm:prSet presAssocID="{0D2C9571-1DFC-EA4E-A904-9D4580DEA3F8}" presName="txTwo" presStyleLbl="node2" presStyleIdx="0" presStyleCnt="1">
        <dgm:presLayoutVars>
          <dgm:chPref val="3"/>
        </dgm:presLayoutVars>
      </dgm:prSet>
      <dgm:spPr/>
    </dgm:pt>
    <dgm:pt modelId="{85E3671A-8202-B64E-A1DA-97993DBA3502}" type="pres">
      <dgm:prSet presAssocID="{0D2C9571-1DFC-EA4E-A904-9D4580DEA3F8}" presName="parTransTwo" presStyleCnt="0"/>
      <dgm:spPr/>
    </dgm:pt>
    <dgm:pt modelId="{1C565A37-2278-C746-A884-83E7D89CA9AB}" type="pres">
      <dgm:prSet presAssocID="{0D2C9571-1DFC-EA4E-A904-9D4580DEA3F8}" presName="horzTwo" presStyleCnt="0"/>
      <dgm:spPr/>
    </dgm:pt>
    <dgm:pt modelId="{0A0DE6C7-AF27-4148-B68C-82459F9F35FA}" type="pres">
      <dgm:prSet presAssocID="{DEE320E5-CDCF-8B4E-B0E7-2AC89B855585}" presName="vertThree" presStyleCnt="0"/>
      <dgm:spPr/>
    </dgm:pt>
    <dgm:pt modelId="{5A518A1F-68F6-0F49-93E1-DC9B72910814}" type="pres">
      <dgm:prSet presAssocID="{DEE320E5-CDCF-8B4E-B0E7-2AC89B855585}" presName="txThree" presStyleLbl="node3" presStyleIdx="0" presStyleCnt="4">
        <dgm:presLayoutVars>
          <dgm:chPref val="3"/>
        </dgm:presLayoutVars>
      </dgm:prSet>
      <dgm:spPr/>
    </dgm:pt>
    <dgm:pt modelId="{2887A616-5861-FA4E-A67E-A4671FE57F6E}" type="pres">
      <dgm:prSet presAssocID="{DEE320E5-CDCF-8B4E-B0E7-2AC89B855585}" presName="parTransThree" presStyleCnt="0"/>
      <dgm:spPr/>
    </dgm:pt>
    <dgm:pt modelId="{57654FC5-653F-264D-B77D-344E68931137}" type="pres">
      <dgm:prSet presAssocID="{DEE320E5-CDCF-8B4E-B0E7-2AC89B855585}" presName="horzThree" presStyleCnt="0"/>
      <dgm:spPr/>
    </dgm:pt>
    <dgm:pt modelId="{C8FEDACA-8D58-3046-BC32-31A04D79CC71}" type="pres">
      <dgm:prSet presAssocID="{1A5A2EDE-C609-AD4E-BECD-CA4EB913E836}" presName="vertFour" presStyleCnt="0">
        <dgm:presLayoutVars>
          <dgm:chPref val="3"/>
        </dgm:presLayoutVars>
      </dgm:prSet>
      <dgm:spPr/>
    </dgm:pt>
    <dgm:pt modelId="{2EF15A3A-1E8B-274E-8954-ED01ABF51EEF}" type="pres">
      <dgm:prSet presAssocID="{1A5A2EDE-C609-AD4E-BECD-CA4EB913E836}" presName="txFour" presStyleLbl="node4" presStyleIdx="0" presStyleCnt="4">
        <dgm:presLayoutVars>
          <dgm:chPref val="3"/>
        </dgm:presLayoutVars>
      </dgm:prSet>
      <dgm:spPr/>
    </dgm:pt>
    <dgm:pt modelId="{A6249D15-9F34-664A-8229-A45D84E4CCE7}" type="pres">
      <dgm:prSet presAssocID="{1A5A2EDE-C609-AD4E-BECD-CA4EB913E836}" presName="horzFour" presStyleCnt="0"/>
      <dgm:spPr/>
    </dgm:pt>
    <dgm:pt modelId="{8ADE3BB8-998C-C048-A12F-E8305D650388}" type="pres">
      <dgm:prSet presAssocID="{A2E43DDA-575A-BD48-BBE5-B3EAC450A220}" presName="sibSpaceThree" presStyleCnt="0"/>
      <dgm:spPr/>
    </dgm:pt>
    <dgm:pt modelId="{E2AA44F2-C2A7-BB4A-B8E5-E14C41ED7083}" type="pres">
      <dgm:prSet presAssocID="{0960119F-13C3-9945-95C4-E55738D42218}" presName="vertThree" presStyleCnt="0"/>
      <dgm:spPr/>
    </dgm:pt>
    <dgm:pt modelId="{DE68039C-792C-4243-863D-95DDB4DB6665}" type="pres">
      <dgm:prSet presAssocID="{0960119F-13C3-9945-95C4-E55738D42218}" presName="txThree" presStyleLbl="node3" presStyleIdx="1" presStyleCnt="4">
        <dgm:presLayoutVars>
          <dgm:chPref val="3"/>
        </dgm:presLayoutVars>
      </dgm:prSet>
      <dgm:spPr/>
    </dgm:pt>
    <dgm:pt modelId="{47A7346F-6F5B-0A40-BD43-E1A4DD784704}" type="pres">
      <dgm:prSet presAssocID="{0960119F-13C3-9945-95C4-E55738D42218}" presName="parTransThree" presStyleCnt="0"/>
      <dgm:spPr/>
    </dgm:pt>
    <dgm:pt modelId="{458928C5-D0A4-264C-B5CB-E8F2A3E37BE7}" type="pres">
      <dgm:prSet presAssocID="{0960119F-13C3-9945-95C4-E55738D42218}" presName="horzThree" presStyleCnt="0"/>
      <dgm:spPr/>
    </dgm:pt>
    <dgm:pt modelId="{F9C47ABF-A87C-3243-9B8D-9F49A1CE4E20}" type="pres">
      <dgm:prSet presAssocID="{1AA678B0-4CDF-FD41-A16F-3824074ABE16}" presName="vertFour" presStyleCnt="0">
        <dgm:presLayoutVars>
          <dgm:chPref val="3"/>
        </dgm:presLayoutVars>
      </dgm:prSet>
      <dgm:spPr/>
    </dgm:pt>
    <dgm:pt modelId="{3C77BA5E-C681-734E-96F1-EA893BB69EDA}" type="pres">
      <dgm:prSet presAssocID="{1AA678B0-4CDF-FD41-A16F-3824074ABE16}" presName="txFour" presStyleLbl="node4" presStyleIdx="1" presStyleCnt="4">
        <dgm:presLayoutVars>
          <dgm:chPref val="3"/>
        </dgm:presLayoutVars>
      </dgm:prSet>
      <dgm:spPr/>
    </dgm:pt>
    <dgm:pt modelId="{ECB92339-7509-BC46-9DA1-1DACCD278B12}" type="pres">
      <dgm:prSet presAssocID="{1AA678B0-4CDF-FD41-A16F-3824074ABE16}" presName="horzFour" presStyleCnt="0"/>
      <dgm:spPr/>
    </dgm:pt>
    <dgm:pt modelId="{E060EE49-012C-F948-A394-50988AE809C0}" type="pres">
      <dgm:prSet presAssocID="{BAC42CBF-ED20-8F4F-B031-AA0BD265831B}" presName="sibSpaceThree" presStyleCnt="0"/>
      <dgm:spPr/>
    </dgm:pt>
    <dgm:pt modelId="{BA135791-9646-B44A-8A77-92AECFF4A6E9}" type="pres">
      <dgm:prSet presAssocID="{94BE59D8-B26E-2A4F-9895-212E01B25C4F}" presName="vertThree" presStyleCnt="0"/>
      <dgm:spPr/>
    </dgm:pt>
    <dgm:pt modelId="{2EBE09E6-A2C1-D642-8410-6A2BB1EC3344}" type="pres">
      <dgm:prSet presAssocID="{94BE59D8-B26E-2A4F-9895-212E01B25C4F}" presName="txThree" presStyleLbl="node3" presStyleIdx="2" presStyleCnt="4">
        <dgm:presLayoutVars>
          <dgm:chPref val="3"/>
        </dgm:presLayoutVars>
      </dgm:prSet>
      <dgm:spPr/>
    </dgm:pt>
    <dgm:pt modelId="{36F05B41-8A31-A747-84B9-C940DE2F670E}" type="pres">
      <dgm:prSet presAssocID="{94BE59D8-B26E-2A4F-9895-212E01B25C4F}" presName="parTransThree" presStyleCnt="0"/>
      <dgm:spPr/>
    </dgm:pt>
    <dgm:pt modelId="{3626D3F6-D4B5-EB4B-B6C3-0F5F8BF68DFD}" type="pres">
      <dgm:prSet presAssocID="{94BE59D8-B26E-2A4F-9895-212E01B25C4F}" presName="horzThree" presStyleCnt="0"/>
      <dgm:spPr/>
    </dgm:pt>
    <dgm:pt modelId="{29EBC78D-4388-3540-B4BD-D92B937BD889}" type="pres">
      <dgm:prSet presAssocID="{74E78A14-95CE-E845-B411-ADF9CDB005A3}" presName="vertFour" presStyleCnt="0">
        <dgm:presLayoutVars>
          <dgm:chPref val="3"/>
        </dgm:presLayoutVars>
      </dgm:prSet>
      <dgm:spPr/>
    </dgm:pt>
    <dgm:pt modelId="{DEC90BC5-7C6A-0B43-BF1F-82E0C3AD723A}" type="pres">
      <dgm:prSet presAssocID="{74E78A14-95CE-E845-B411-ADF9CDB005A3}" presName="txFour" presStyleLbl="node4" presStyleIdx="2" presStyleCnt="4">
        <dgm:presLayoutVars>
          <dgm:chPref val="3"/>
        </dgm:presLayoutVars>
      </dgm:prSet>
      <dgm:spPr/>
    </dgm:pt>
    <dgm:pt modelId="{CF362C81-FE1F-214A-996B-2141F8F6C926}" type="pres">
      <dgm:prSet presAssocID="{74E78A14-95CE-E845-B411-ADF9CDB005A3}" presName="horzFour" presStyleCnt="0"/>
      <dgm:spPr/>
    </dgm:pt>
    <dgm:pt modelId="{37D58EF7-F834-9745-BAAE-76FB03E845C0}" type="pres">
      <dgm:prSet presAssocID="{7EC3D0ED-9F34-DC41-86F1-1A894E229589}" presName="sibSpaceThree" presStyleCnt="0"/>
      <dgm:spPr/>
    </dgm:pt>
    <dgm:pt modelId="{D9748E24-78DE-1C42-ADB3-346CD2916F8B}" type="pres">
      <dgm:prSet presAssocID="{C9D513B1-1964-714A-8EFD-65EE5F341DF0}" presName="vertThree" presStyleCnt="0"/>
      <dgm:spPr/>
    </dgm:pt>
    <dgm:pt modelId="{64901EDB-42ED-8946-982D-69C68AA425DB}" type="pres">
      <dgm:prSet presAssocID="{C9D513B1-1964-714A-8EFD-65EE5F341DF0}" presName="txThree" presStyleLbl="node3" presStyleIdx="3" presStyleCnt="4">
        <dgm:presLayoutVars>
          <dgm:chPref val="3"/>
        </dgm:presLayoutVars>
      </dgm:prSet>
      <dgm:spPr/>
    </dgm:pt>
    <dgm:pt modelId="{B3A3A99C-FB2C-904A-8124-1A55942D7614}" type="pres">
      <dgm:prSet presAssocID="{C9D513B1-1964-714A-8EFD-65EE5F341DF0}" presName="parTransThree" presStyleCnt="0"/>
      <dgm:spPr/>
    </dgm:pt>
    <dgm:pt modelId="{C21C407A-D54A-B34A-B4CE-CB3F159591C6}" type="pres">
      <dgm:prSet presAssocID="{C9D513B1-1964-714A-8EFD-65EE5F341DF0}" presName="horzThree" presStyleCnt="0"/>
      <dgm:spPr/>
    </dgm:pt>
    <dgm:pt modelId="{393237A7-BCD3-2D4F-8DA6-CBE69E6F799F}" type="pres">
      <dgm:prSet presAssocID="{86B11F7E-4ED2-D447-B00F-EE232DBE25BC}" presName="vertFour" presStyleCnt="0">
        <dgm:presLayoutVars>
          <dgm:chPref val="3"/>
        </dgm:presLayoutVars>
      </dgm:prSet>
      <dgm:spPr/>
    </dgm:pt>
    <dgm:pt modelId="{64E872FC-518B-8E4E-98D0-CAD6FD89EA6E}" type="pres">
      <dgm:prSet presAssocID="{86B11F7E-4ED2-D447-B00F-EE232DBE25BC}" presName="txFour" presStyleLbl="node4" presStyleIdx="3" presStyleCnt="4">
        <dgm:presLayoutVars>
          <dgm:chPref val="3"/>
        </dgm:presLayoutVars>
      </dgm:prSet>
      <dgm:spPr/>
    </dgm:pt>
    <dgm:pt modelId="{737C19CF-D6AF-FF44-9365-54B014B9D5B4}" type="pres">
      <dgm:prSet presAssocID="{86B11F7E-4ED2-D447-B00F-EE232DBE25BC}" presName="horzFour" presStyleCnt="0"/>
      <dgm:spPr/>
    </dgm:pt>
  </dgm:ptLst>
  <dgm:cxnLst>
    <dgm:cxn modelId="{16291002-7202-8C48-9034-C5F6935FD7CB}" srcId="{0D2C9571-1DFC-EA4E-A904-9D4580DEA3F8}" destId="{C9D513B1-1964-714A-8EFD-65EE5F341DF0}" srcOrd="3" destOrd="0" parTransId="{780673F2-3FE1-9340-B472-79EE0B652EFB}" sibTransId="{6F06999B-C870-F848-B050-D0679397E2A0}"/>
    <dgm:cxn modelId="{C558BC07-0E70-1F45-B2D7-526CCBB17EF8}" type="presOf" srcId="{1A5A2EDE-C609-AD4E-BECD-CA4EB913E836}" destId="{2EF15A3A-1E8B-274E-8954-ED01ABF51EEF}" srcOrd="0" destOrd="0" presId="urn:microsoft.com/office/officeart/2005/8/layout/hierarchy4"/>
    <dgm:cxn modelId="{5CB12F22-ED4A-0847-B6A4-AE3DE911778A}" type="presOf" srcId="{5D8F79C9-30C3-5440-ACB9-6FE359CEE5A2}" destId="{AD98F927-F048-7546-8437-A6E7790AFF0D}" srcOrd="0" destOrd="0" presId="urn:microsoft.com/office/officeart/2005/8/layout/hierarchy4"/>
    <dgm:cxn modelId="{904F1941-4726-C14E-B267-77E9C00F4058}" srcId="{DEE320E5-CDCF-8B4E-B0E7-2AC89B855585}" destId="{1A5A2EDE-C609-AD4E-BECD-CA4EB913E836}" srcOrd="0" destOrd="0" parTransId="{56E9E8F1-CB88-F54E-94EC-A33194887E7B}" sibTransId="{549A701E-A9DF-AE49-9BC5-C8F06B717A4E}"/>
    <dgm:cxn modelId="{D982C94B-B104-9745-B9D6-F7B527D4B843}" type="presOf" srcId="{0D2C9571-1DFC-EA4E-A904-9D4580DEA3F8}" destId="{1020C39A-0490-594B-A617-7B96057D0B69}" srcOrd="0" destOrd="0" presId="urn:microsoft.com/office/officeart/2005/8/layout/hierarchy4"/>
    <dgm:cxn modelId="{07BD314D-FBE5-2448-B2AA-A51FE7828A84}" type="presOf" srcId="{74E78A14-95CE-E845-B411-ADF9CDB005A3}" destId="{DEC90BC5-7C6A-0B43-BF1F-82E0C3AD723A}" srcOrd="0" destOrd="0" presId="urn:microsoft.com/office/officeart/2005/8/layout/hierarchy4"/>
    <dgm:cxn modelId="{5B1B534F-F606-7241-AD0C-396F52798877}" srcId="{A63BF171-EA8D-4D4F-87B4-F09EA68D3EF9}" destId="{5D8F79C9-30C3-5440-ACB9-6FE359CEE5A2}" srcOrd="0" destOrd="0" parTransId="{23DEA800-5C8D-E348-8841-9C37D320254D}" sibTransId="{A2A712CC-3448-5F48-8F51-50AA85823F53}"/>
    <dgm:cxn modelId="{87099157-E386-DB48-8C79-AC721DF9ADBE}" type="presOf" srcId="{C9D513B1-1964-714A-8EFD-65EE5F341DF0}" destId="{64901EDB-42ED-8946-982D-69C68AA425DB}" srcOrd="0" destOrd="0" presId="urn:microsoft.com/office/officeart/2005/8/layout/hierarchy4"/>
    <dgm:cxn modelId="{30D70C58-F6C8-9440-B483-5BE8B1669EC2}" type="presOf" srcId="{94BE59D8-B26E-2A4F-9895-212E01B25C4F}" destId="{2EBE09E6-A2C1-D642-8410-6A2BB1EC3344}" srcOrd="0" destOrd="0" presId="urn:microsoft.com/office/officeart/2005/8/layout/hierarchy4"/>
    <dgm:cxn modelId="{FFB26B64-6976-5B4A-8D04-CF93FB7E41E4}" type="presOf" srcId="{0960119F-13C3-9945-95C4-E55738D42218}" destId="{DE68039C-792C-4243-863D-95DDB4DB6665}" srcOrd="0" destOrd="0" presId="urn:microsoft.com/office/officeart/2005/8/layout/hierarchy4"/>
    <dgm:cxn modelId="{08D76A6A-3EDE-8E4A-B881-75CD8298A74C}" type="presOf" srcId="{1AA678B0-4CDF-FD41-A16F-3824074ABE16}" destId="{3C77BA5E-C681-734E-96F1-EA893BB69EDA}" srcOrd="0" destOrd="0" presId="urn:microsoft.com/office/officeart/2005/8/layout/hierarchy4"/>
    <dgm:cxn modelId="{F9EDB899-8E37-DC4A-B385-B43986F95C1E}" type="presOf" srcId="{A63BF171-EA8D-4D4F-87B4-F09EA68D3EF9}" destId="{16FB9DBF-F4F3-1945-A4D1-53E12A5DA282}" srcOrd="0" destOrd="0" presId="urn:microsoft.com/office/officeart/2005/8/layout/hierarchy4"/>
    <dgm:cxn modelId="{7ABC2CAB-3D8F-E14D-BF76-6CF8F6C4231B}" srcId="{0D2C9571-1DFC-EA4E-A904-9D4580DEA3F8}" destId="{94BE59D8-B26E-2A4F-9895-212E01B25C4F}" srcOrd="2" destOrd="0" parTransId="{3AFE0324-4D64-5343-AE77-88F14EAEBD46}" sibTransId="{7EC3D0ED-9F34-DC41-86F1-1A894E229589}"/>
    <dgm:cxn modelId="{9A2E5CBD-42C9-1541-BA69-7201BADCB819}" srcId="{0D2C9571-1DFC-EA4E-A904-9D4580DEA3F8}" destId="{0960119F-13C3-9945-95C4-E55738D42218}" srcOrd="1" destOrd="0" parTransId="{FACE5E0C-5395-1F4B-A57B-BC9BC1A94E60}" sibTransId="{BAC42CBF-ED20-8F4F-B031-AA0BD265831B}"/>
    <dgm:cxn modelId="{D835E4C2-2FCF-8142-9B2C-5B6B31C6C6DA}" srcId="{0D2C9571-1DFC-EA4E-A904-9D4580DEA3F8}" destId="{DEE320E5-CDCF-8B4E-B0E7-2AC89B855585}" srcOrd="0" destOrd="0" parTransId="{ECE68634-FAD1-D540-92F3-D8447D8F16AE}" sibTransId="{A2E43DDA-575A-BD48-BBE5-B3EAC450A220}"/>
    <dgm:cxn modelId="{52F450C8-7742-A84F-9E79-3E541D016B77}" type="presOf" srcId="{86B11F7E-4ED2-D447-B00F-EE232DBE25BC}" destId="{64E872FC-518B-8E4E-98D0-CAD6FD89EA6E}" srcOrd="0" destOrd="0" presId="urn:microsoft.com/office/officeart/2005/8/layout/hierarchy4"/>
    <dgm:cxn modelId="{708F9BCB-E6F0-744A-801C-9FF4498D13BC}" srcId="{0960119F-13C3-9945-95C4-E55738D42218}" destId="{1AA678B0-4CDF-FD41-A16F-3824074ABE16}" srcOrd="0" destOrd="0" parTransId="{72ED2518-D8C2-E641-9D6A-202BE92DA94C}" sibTransId="{85D50E25-7E41-3046-83E5-9CCE81B3B790}"/>
    <dgm:cxn modelId="{8C6216E4-2B61-A148-8523-25DD1925C761}" srcId="{C9D513B1-1964-714A-8EFD-65EE5F341DF0}" destId="{86B11F7E-4ED2-D447-B00F-EE232DBE25BC}" srcOrd="0" destOrd="0" parTransId="{B39D923B-B787-A444-8A36-2A828CAA6D05}" sibTransId="{39DC5EC0-B404-E64C-A1DE-8FD196811DBD}"/>
    <dgm:cxn modelId="{B0751EE5-ADAA-7F42-8EDD-31E075B24779}" type="presOf" srcId="{DEE320E5-CDCF-8B4E-B0E7-2AC89B855585}" destId="{5A518A1F-68F6-0F49-93E1-DC9B72910814}" srcOrd="0" destOrd="0" presId="urn:microsoft.com/office/officeart/2005/8/layout/hierarchy4"/>
    <dgm:cxn modelId="{6E1986ED-6974-594B-B48C-463DD94247EE}" srcId="{94BE59D8-B26E-2A4F-9895-212E01B25C4F}" destId="{74E78A14-95CE-E845-B411-ADF9CDB005A3}" srcOrd="0" destOrd="0" parTransId="{7598759F-369C-DC4C-8905-053EA7DC66DD}" sibTransId="{DA973E32-2794-0B4B-B5AD-DB828C01681F}"/>
    <dgm:cxn modelId="{42C7FCF1-DFE6-7648-8BFA-957854E6A784}" srcId="{5D8F79C9-30C3-5440-ACB9-6FE359CEE5A2}" destId="{0D2C9571-1DFC-EA4E-A904-9D4580DEA3F8}" srcOrd="0" destOrd="0" parTransId="{F8878EFA-FCDD-0148-908A-34B0FB431743}" sibTransId="{BF89AF58-CBC7-6646-BF6A-0CD2226BBE1F}"/>
    <dgm:cxn modelId="{D4D5D4AE-C75B-2B4C-BED7-4AD14CA841A1}" type="presParOf" srcId="{16FB9DBF-F4F3-1945-A4D1-53E12A5DA282}" destId="{81DC1B75-BD41-A042-8E18-8EE5AAB9F11F}" srcOrd="0" destOrd="0" presId="urn:microsoft.com/office/officeart/2005/8/layout/hierarchy4"/>
    <dgm:cxn modelId="{FE058B57-2213-5041-9112-C33763ED07B2}" type="presParOf" srcId="{81DC1B75-BD41-A042-8E18-8EE5AAB9F11F}" destId="{AD98F927-F048-7546-8437-A6E7790AFF0D}" srcOrd="0" destOrd="0" presId="urn:microsoft.com/office/officeart/2005/8/layout/hierarchy4"/>
    <dgm:cxn modelId="{8BA876FE-C3B9-D348-8C41-9FC471584BC3}" type="presParOf" srcId="{81DC1B75-BD41-A042-8E18-8EE5AAB9F11F}" destId="{A2165D5C-F23C-9543-9F53-978DA1482823}" srcOrd="1" destOrd="0" presId="urn:microsoft.com/office/officeart/2005/8/layout/hierarchy4"/>
    <dgm:cxn modelId="{45BB779D-265B-8C4E-9D9C-11B485D32B40}" type="presParOf" srcId="{81DC1B75-BD41-A042-8E18-8EE5AAB9F11F}" destId="{DF3E795C-48E8-7E4A-A6AA-10F99F9211B5}" srcOrd="2" destOrd="0" presId="urn:microsoft.com/office/officeart/2005/8/layout/hierarchy4"/>
    <dgm:cxn modelId="{9F9FA416-48E5-9F4B-8725-BA531E1FFAA7}" type="presParOf" srcId="{DF3E795C-48E8-7E4A-A6AA-10F99F9211B5}" destId="{0B211BE3-863D-D04B-9EB1-7449B67275BE}" srcOrd="0" destOrd="0" presId="urn:microsoft.com/office/officeart/2005/8/layout/hierarchy4"/>
    <dgm:cxn modelId="{54DA1E0A-DC5B-4145-AD8F-9A1A06060767}" type="presParOf" srcId="{0B211BE3-863D-D04B-9EB1-7449B67275BE}" destId="{1020C39A-0490-594B-A617-7B96057D0B69}" srcOrd="0" destOrd="0" presId="urn:microsoft.com/office/officeart/2005/8/layout/hierarchy4"/>
    <dgm:cxn modelId="{3B73577A-C760-6A4F-8A3F-3FEB91789EBA}" type="presParOf" srcId="{0B211BE3-863D-D04B-9EB1-7449B67275BE}" destId="{85E3671A-8202-B64E-A1DA-97993DBA3502}" srcOrd="1" destOrd="0" presId="urn:microsoft.com/office/officeart/2005/8/layout/hierarchy4"/>
    <dgm:cxn modelId="{AADBA647-8296-E54D-9C27-5C7B504DAFDB}" type="presParOf" srcId="{0B211BE3-863D-D04B-9EB1-7449B67275BE}" destId="{1C565A37-2278-C746-A884-83E7D89CA9AB}" srcOrd="2" destOrd="0" presId="urn:microsoft.com/office/officeart/2005/8/layout/hierarchy4"/>
    <dgm:cxn modelId="{5F99FAD5-CEF6-4A4A-9616-CB3B569DDB59}" type="presParOf" srcId="{1C565A37-2278-C746-A884-83E7D89CA9AB}" destId="{0A0DE6C7-AF27-4148-B68C-82459F9F35FA}" srcOrd="0" destOrd="0" presId="urn:microsoft.com/office/officeart/2005/8/layout/hierarchy4"/>
    <dgm:cxn modelId="{02DADB7E-3C5D-FF49-8381-A37DC750B979}" type="presParOf" srcId="{0A0DE6C7-AF27-4148-B68C-82459F9F35FA}" destId="{5A518A1F-68F6-0F49-93E1-DC9B72910814}" srcOrd="0" destOrd="0" presId="urn:microsoft.com/office/officeart/2005/8/layout/hierarchy4"/>
    <dgm:cxn modelId="{28033B0B-61A0-8945-922D-F0F8F89D4371}" type="presParOf" srcId="{0A0DE6C7-AF27-4148-B68C-82459F9F35FA}" destId="{2887A616-5861-FA4E-A67E-A4671FE57F6E}" srcOrd="1" destOrd="0" presId="urn:microsoft.com/office/officeart/2005/8/layout/hierarchy4"/>
    <dgm:cxn modelId="{A2056AD2-778E-0A45-BA51-0C569A6DCEC6}" type="presParOf" srcId="{0A0DE6C7-AF27-4148-B68C-82459F9F35FA}" destId="{57654FC5-653F-264D-B77D-344E68931137}" srcOrd="2" destOrd="0" presId="urn:microsoft.com/office/officeart/2005/8/layout/hierarchy4"/>
    <dgm:cxn modelId="{E8F899B1-719A-7147-B9AD-E877136DEC9E}" type="presParOf" srcId="{57654FC5-653F-264D-B77D-344E68931137}" destId="{C8FEDACA-8D58-3046-BC32-31A04D79CC71}" srcOrd="0" destOrd="0" presId="urn:microsoft.com/office/officeart/2005/8/layout/hierarchy4"/>
    <dgm:cxn modelId="{86CC7806-AE92-154B-BCF0-6D0579B56B0B}" type="presParOf" srcId="{C8FEDACA-8D58-3046-BC32-31A04D79CC71}" destId="{2EF15A3A-1E8B-274E-8954-ED01ABF51EEF}" srcOrd="0" destOrd="0" presId="urn:microsoft.com/office/officeart/2005/8/layout/hierarchy4"/>
    <dgm:cxn modelId="{F9FD24FE-31ED-C54D-AE00-6A7B1E8AB789}" type="presParOf" srcId="{C8FEDACA-8D58-3046-BC32-31A04D79CC71}" destId="{A6249D15-9F34-664A-8229-A45D84E4CCE7}" srcOrd="1" destOrd="0" presId="urn:microsoft.com/office/officeart/2005/8/layout/hierarchy4"/>
    <dgm:cxn modelId="{4E8A6278-2B88-174B-9377-0CB334B9F9AA}" type="presParOf" srcId="{1C565A37-2278-C746-A884-83E7D89CA9AB}" destId="{8ADE3BB8-998C-C048-A12F-E8305D650388}" srcOrd="1" destOrd="0" presId="urn:microsoft.com/office/officeart/2005/8/layout/hierarchy4"/>
    <dgm:cxn modelId="{770C05D4-2DD7-4440-B2F1-B80DC5E4D910}" type="presParOf" srcId="{1C565A37-2278-C746-A884-83E7D89CA9AB}" destId="{E2AA44F2-C2A7-BB4A-B8E5-E14C41ED7083}" srcOrd="2" destOrd="0" presId="urn:microsoft.com/office/officeart/2005/8/layout/hierarchy4"/>
    <dgm:cxn modelId="{D7768C69-C7D9-AD48-B1F1-97DC5E341767}" type="presParOf" srcId="{E2AA44F2-C2A7-BB4A-B8E5-E14C41ED7083}" destId="{DE68039C-792C-4243-863D-95DDB4DB6665}" srcOrd="0" destOrd="0" presId="urn:microsoft.com/office/officeart/2005/8/layout/hierarchy4"/>
    <dgm:cxn modelId="{9429AA50-ECD5-0A4E-9C56-8120ECC125A8}" type="presParOf" srcId="{E2AA44F2-C2A7-BB4A-B8E5-E14C41ED7083}" destId="{47A7346F-6F5B-0A40-BD43-E1A4DD784704}" srcOrd="1" destOrd="0" presId="urn:microsoft.com/office/officeart/2005/8/layout/hierarchy4"/>
    <dgm:cxn modelId="{06F0EA08-5023-F241-A9B5-5400FBD8053A}" type="presParOf" srcId="{E2AA44F2-C2A7-BB4A-B8E5-E14C41ED7083}" destId="{458928C5-D0A4-264C-B5CB-E8F2A3E37BE7}" srcOrd="2" destOrd="0" presId="urn:microsoft.com/office/officeart/2005/8/layout/hierarchy4"/>
    <dgm:cxn modelId="{A260118C-86B7-EC46-BB9B-E9C332F418A5}" type="presParOf" srcId="{458928C5-D0A4-264C-B5CB-E8F2A3E37BE7}" destId="{F9C47ABF-A87C-3243-9B8D-9F49A1CE4E20}" srcOrd="0" destOrd="0" presId="urn:microsoft.com/office/officeart/2005/8/layout/hierarchy4"/>
    <dgm:cxn modelId="{D6A7DB5F-909D-1542-8913-9F1ACFF0FF04}" type="presParOf" srcId="{F9C47ABF-A87C-3243-9B8D-9F49A1CE4E20}" destId="{3C77BA5E-C681-734E-96F1-EA893BB69EDA}" srcOrd="0" destOrd="0" presId="urn:microsoft.com/office/officeart/2005/8/layout/hierarchy4"/>
    <dgm:cxn modelId="{654D102D-29AD-2945-8E19-45A88B9D634A}" type="presParOf" srcId="{F9C47ABF-A87C-3243-9B8D-9F49A1CE4E20}" destId="{ECB92339-7509-BC46-9DA1-1DACCD278B12}" srcOrd="1" destOrd="0" presId="urn:microsoft.com/office/officeart/2005/8/layout/hierarchy4"/>
    <dgm:cxn modelId="{8C5D8327-2161-0D46-92F6-7239188CBDEC}" type="presParOf" srcId="{1C565A37-2278-C746-A884-83E7D89CA9AB}" destId="{E060EE49-012C-F948-A394-50988AE809C0}" srcOrd="3" destOrd="0" presId="urn:microsoft.com/office/officeart/2005/8/layout/hierarchy4"/>
    <dgm:cxn modelId="{DE00612F-E3FE-5341-AD3F-DB69AC8A6C8C}" type="presParOf" srcId="{1C565A37-2278-C746-A884-83E7D89CA9AB}" destId="{BA135791-9646-B44A-8A77-92AECFF4A6E9}" srcOrd="4" destOrd="0" presId="urn:microsoft.com/office/officeart/2005/8/layout/hierarchy4"/>
    <dgm:cxn modelId="{CFC70CB3-AE36-A948-AA35-600AAE714314}" type="presParOf" srcId="{BA135791-9646-B44A-8A77-92AECFF4A6E9}" destId="{2EBE09E6-A2C1-D642-8410-6A2BB1EC3344}" srcOrd="0" destOrd="0" presId="urn:microsoft.com/office/officeart/2005/8/layout/hierarchy4"/>
    <dgm:cxn modelId="{D76105F4-19D1-AF4C-9F74-3E941F93564E}" type="presParOf" srcId="{BA135791-9646-B44A-8A77-92AECFF4A6E9}" destId="{36F05B41-8A31-A747-84B9-C940DE2F670E}" srcOrd="1" destOrd="0" presId="urn:microsoft.com/office/officeart/2005/8/layout/hierarchy4"/>
    <dgm:cxn modelId="{92575453-FB4C-F644-BFCD-6ADC749E006B}" type="presParOf" srcId="{BA135791-9646-B44A-8A77-92AECFF4A6E9}" destId="{3626D3F6-D4B5-EB4B-B6C3-0F5F8BF68DFD}" srcOrd="2" destOrd="0" presId="urn:microsoft.com/office/officeart/2005/8/layout/hierarchy4"/>
    <dgm:cxn modelId="{E93C7316-DF44-6841-8D81-1C14B3E08665}" type="presParOf" srcId="{3626D3F6-D4B5-EB4B-B6C3-0F5F8BF68DFD}" destId="{29EBC78D-4388-3540-B4BD-D92B937BD889}" srcOrd="0" destOrd="0" presId="urn:microsoft.com/office/officeart/2005/8/layout/hierarchy4"/>
    <dgm:cxn modelId="{16AC1E45-0B95-7946-A1A9-E17CC7B034A7}" type="presParOf" srcId="{29EBC78D-4388-3540-B4BD-D92B937BD889}" destId="{DEC90BC5-7C6A-0B43-BF1F-82E0C3AD723A}" srcOrd="0" destOrd="0" presId="urn:microsoft.com/office/officeart/2005/8/layout/hierarchy4"/>
    <dgm:cxn modelId="{4B6EFA53-F3C8-464B-841C-BF5EF8D0A252}" type="presParOf" srcId="{29EBC78D-4388-3540-B4BD-D92B937BD889}" destId="{CF362C81-FE1F-214A-996B-2141F8F6C926}" srcOrd="1" destOrd="0" presId="urn:microsoft.com/office/officeart/2005/8/layout/hierarchy4"/>
    <dgm:cxn modelId="{AA633C3C-8663-C74C-B20F-03921D8BC8FE}" type="presParOf" srcId="{1C565A37-2278-C746-A884-83E7D89CA9AB}" destId="{37D58EF7-F834-9745-BAAE-76FB03E845C0}" srcOrd="5" destOrd="0" presId="urn:microsoft.com/office/officeart/2005/8/layout/hierarchy4"/>
    <dgm:cxn modelId="{FB672D6C-F458-8A4F-B65C-0EA8F7E4734F}" type="presParOf" srcId="{1C565A37-2278-C746-A884-83E7D89CA9AB}" destId="{D9748E24-78DE-1C42-ADB3-346CD2916F8B}" srcOrd="6" destOrd="0" presId="urn:microsoft.com/office/officeart/2005/8/layout/hierarchy4"/>
    <dgm:cxn modelId="{763E5D40-C681-6548-9ED0-F91B45F809E8}" type="presParOf" srcId="{D9748E24-78DE-1C42-ADB3-346CD2916F8B}" destId="{64901EDB-42ED-8946-982D-69C68AA425DB}" srcOrd="0" destOrd="0" presId="urn:microsoft.com/office/officeart/2005/8/layout/hierarchy4"/>
    <dgm:cxn modelId="{62016286-ACF5-7E43-9FD3-47C69AB912E0}" type="presParOf" srcId="{D9748E24-78DE-1C42-ADB3-346CD2916F8B}" destId="{B3A3A99C-FB2C-904A-8124-1A55942D7614}" srcOrd="1" destOrd="0" presId="urn:microsoft.com/office/officeart/2005/8/layout/hierarchy4"/>
    <dgm:cxn modelId="{D7F9E41F-97BD-AD48-A738-42459BE65491}" type="presParOf" srcId="{D9748E24-78DE-1C42-ADB3-346CD2916F8B}" destId="{C21C407A-D54A-B34A-B4CE-CB3F159591C6}" srcOrd="2" destOrd="0" presId="urn:microsoft.com/office/officeart/2005/8/layout/hierarchy4"/>
    <dgm:cxn modelId="{AC3044AA-CD20-9C40-9717-BFF52D383538}" type="presParOf" srcId="{C21C407A-D54A-B34A-B4CE-CB3F159591C6}" destId="{393237A7-BCD3-2D4F-8DA6-CBE69E6F799F}" srcOrd="0" destOrd="0" presId="urn:microsoft.com/office/officeart/2005/8/layout/hierarchy4"/>
    <dgm:cxn modelId="{4585EBB0-8B95-504E-B73D-76EA2B5C0642}" type="presParOf" srcId="{393237A7-BCD3-2D4F-8DA6-CBE69E6F799F}" destId="{64E872FC-518B-8E4E-98D0-CAD6FD89EA6E}" srcOrd="0" destOrd="0" presId="urn:microsoft.com/office/officeart/2005/8/layout/hierarchy4"/>
    <dgm:cxn modelId="{D5F8310E-84E0-E84C-BE1D-CCBB9834C839}" type="presParOf" srcId="{393237A7-BCD3-2D4F-8DA6-CBE69E6F799F}" destId="{737C19CF-D6AF-FF44-9365-54B014B9D5B4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98F927-F048-7546-8437-A6E7790AFF0D}">
      <dsp:nvSpPr>
        <dsp:cNvPr id="0" name=""/>
        <dsp:cNvSpPr/>
      </dsp:nvSpPr>
      <dsp:spPr>
        <a:xfrm>
          <a:off x="818" y="296"/>
          <a:ext cx="2227827" cy="5570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取址</a:t>
          </a:r>
        </a:p>
      </dsp:txBody>
      <dsp:txXfrm>
        <a:off x="17133" y="16611"/>
        <a:ext cx="2195197" cy="524394"/>
      </dsp:txXfrm>
    </dsp:sp>
    <dsp:sp modelId="{1020C39A-0490-594B-A617-7B96057D0B69}">
      <dsp:nvSpPr>
        <dsp:cNvPr id="0" name=""/>
        <dsp:cNvSpPr/>
      </dsp:nvSpPr>
      <dsp:spPr>
        <a:xfrm>
          <a:off x="818" y="587314"/>
          <a:ext cx="2227827" cy="5570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译码</a:t>
          </a:r>
        </a:p>
      </dsp:txBody>
      <dsp:txXfrm>
        <a:off x="17133" y="603629"/>
        <a:ext cx="2195197" cy="524394"/>
      </dsp:txXfrm>
    </dsp:sp>
    <dsp:sp modelId="{5A518A1F-68F6-0F49-93E1-DC9B72910814}">
      <dsp:nvSpPr>
        <dsp:cNvPr id="0" name=""/>
        <dsp:cNvSpPr/>
      </dsp:nvSpPr>
      <dsp:spPr>
        <a:xfrm>
          <a:off x="818" y="1174332"/>
          <a:ext cx="539948" cy="5570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执行</a:t>
          </a:r>
          <a:r>
            <a:rPr lang="en-US" altLang="zh-CN" sz="1300" kern="1200" dirty="0"/>
            <a:t>a</a:t>
          </a:r>
          <a:endParaRPr lang="zh-CN" altLang="en-US" sz="1300" kern="1200" dirty="0"/>
        </a:p>
      </dsp:txBody>
      <dsp:txXfrm>
        <a:off x="16633" y="1190147"/>
        <a:ext cx="508318" cy="525394"/>
      </dsp:txXfrm>
    </dsp:sp>
    <dsp:sp modelId="{2EF15A3A-1E8B-274E-8954-ED01ABF51EEF}">
      <dsp:nvSpPr>
        <dsp:cNvPr id="0" name=""/>
        <dsp:cNvSpPr/>
      </dsp:nvSpPr>
      <dsp:spPr>
        <a:xfrm>
          <a:off x="818" y="1761350"/>
          <a:ext cx="539948" cy="5570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写回</a:t>
          </a:r>
          <a:r>
            <a:rPr lang="en-US" altLang="zh-CN" sz="1300" kern="1200" dirty="0"/>
            <a:t>a</a:t>
          </a:r>
          <a:endParaRPr lang="zh-CN" altLang="en-US" sz="1300" kern="1200" dirty="0"/>
        </a:p>
      </dsp:txBody>
      <dsp:txXfrm>
        <a:off x="16633" y="1777165"/>
        <a:ext cx="508318" cy="525394"/>
      </dsp:txXfrm>
    </dsp:sp>
    <dsp:sp modelId="{DE68039C-792C-4243-863D-95DDB4DB6665}">
      <dsp:nvSpPr>
        <dsp:cNvPr id="0" name=""/>
        <dsp:cNvSpPr/>
      </dsp:nvSpPr>
      <dsp:spPr>
        <a:xfrm>
          <a:off x="563445" y="1174332"/>
          <a:ext cx="539948" cy="5570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执行</a:t>
          </a:r>
          <a:r>
            <a:rPr lang="en-US" altLang="zh-CN" sz="1300" kern="1200" dirty="0"/>
            <a:t>b</a:t>
          </a:r>
          <a:endParaRPr lang="zh-CN" altLang="en-US" sz="1300" kern="1200" dirty="0"/>
        </a:p>
      </dsp:txBody>
      <dsp:txXfrm>
        <a:off x="579260" y="1190147"/>
        <a:ext cx="508318" cy="525394"/>
      </dsp:txXfrm>
    </dsp:sp>
    <dsp:sp modelId="{3C77BA5E-C681-734E-96F1-EA893BB69EDA}">
      <dsp:nvSpPr>
        <dsp:cNvPr id="0" name=""/>
        <dsp:cNvSpPr/>
      </dsp:nvSpPr>
      <dsp:spPr>
        <a:xfrm>
          <a:off x="563445" y="1761350"/>
          <a:ext cx="539948" cy="5570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写回</a:t>
          </a:r>
          <a:r>
            <a:rPr lang="en-US" altLang="zh-CN" sz="1300" kern="1200" dirty="0"/>
            <a:t>b</a:t>
          </a:r>
          <a:endParaRPr lang="zh-CN" altLang="en-US" sz="1300" kern="1200" dirty="0"/>
        </a:p>
      </dsp:txBody>
      <dsp:txXfrm>
        <a:off x="579260" y="1777165"/>
        <a:ext cx="508318" cy="525394"/>
      </dsp:txXfrm>
    </dsp:sp>
    <dsp:sp modelId="{2EBE09E6-A2C1-D642-8410-6A2BB1EC3344}">
      <dsp:nvSpPr>
        <dsp:cNvPr id="0" name=""/>
        <dsp:cNvSpPr/>
      </dsp:nvSpPr>
      <dsp:spPr>
        <a:xfrm>
          <a:off x="1126071" y="1174332"/>
          <a:ext cx="539948" cy="5570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执行</a:t>
          </a:r>
          <a:r>
            <a:rPr lang="en-US" altLang="zh-CN" sz="1300" kern="1200" dirty="0"/>
            <a:t>c</a:t>
          </a:r>
          <a:endParaRPr lang="zh-CN" altLang="en-US" sz="1300" kern="1200" dirty="0"/>
        </a:p>
      </dsp:txBody>
      <dsp:txXfrm>
        <a:off x="1141886" y="1190147"/>
        <a:ext cx="508318" cy="525394"/>
      </dsp:txXfrm>
    </dsp:sp>
    <dsp:sp modelId="{DEC90BC5-7C6A-0B43-BF1F-82E0C3AD723A}">
      <dsp:nvSpPr>
        <dsp:cNvPr id="0" name=""/>
        <dsp:cNvSpPr/>
      </dsp:nvSpPr>
      <dsp:spPr>
        <a:xfrm>
          <a:off x="1126071" y="1761350"/>
          <a:ext cx="539948" cy="5570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/>
            <a:t>写回</a:t>
          </a:r>
          <a:r>
            <a:rPr lang="en-US" altLang="zh-CN" sz="1300" kern="1200"/>
            <a:t>b</a:t>
          </a:r>
          <a:endParaRPr lang="zh-CN" altLang="en-US" sz="1300" kern="1200" dirty="0"/>
        </a:p>
      </dsp:txBody>
      <dsp:txXfrm>
        <a:off x="1141886" y="1777165"/>
        <a:ext cx="508318" cy="525394"/>
      </dsp:txXfrm>
    </dsp:sp>
    <dsp:sp modelId="{64901EDB-42ED-8946-982D-69C68AA425DB}">
      <dsp:nvSpPr>
        <dsp:cNvPr id="0" name=""/>
        <dsp:cNvSpPr/>
      </dsp:nvSpPr>
      <dsp:spPr>
        <a:xfrm>
          <a:off x="1688697" y="1174332"/>
          <a:ext cx="539948" cy="5570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执行</a:t>
          </a:r>
          <a:r>
            <a:rPr lang="en-US" altLang="zh-CN" sz="1300" kern="1200" dirty="0"/>
            <a:t>d</a:t>
          </a:r>
          <a:endParaRPr lang="zh-CN" altLang="en-US" sz="1300" kern="1200" dirty="0"/>
        </a:p>
      </dsp:txBody>
      <dsp:txXfrm>
        <a:off x="1704512" y="1190147"/>
        <a:ext cx="508318" cy="525394"/>
      </dsp:txXfrm>
    </dsp:sp>
    <dsp:sp modelId="{64E872FC-518B-8E4E-98D0-CAD6FD89EA6E}">
      <dsp:nvSpPr>
        <dsp:cNvPr id="0" name=""/>
        <dsp:cNvSpPr/>
      </dsp:nvSpPr>
      <dsp:spPr>
        <a:xfrm>
          <a:off x="1688697" y="1761350"/>
          <a:ext cx="539948" cy="5570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写回</a:t>
          </a:r>
          <a:r>
            <a:rPr lang="en-US" altLang="zh-CN" sz="1300" kern="1200" dirty="0"/>
            <a:t>d</a:t>
          </a:r>
          <a:endParaRPr lang="zh-CN" altLang="en-US" sz="1300" kern="1200" dirty="0"/>
        </a:p>
      </dsp:txBody>
      <dsp:txXfrm>
        <a:off x="1704512" y="1777165"/>
        <a:ext cx="508318" cy="5253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0CA2D7-71C1-734F-905D-50EF730A2E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8ED1A5-5945-8143-BDF9-12C5D1F906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811A41-4822-204A-BDC7-A124FCE1B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14A7C7-05B6-5945-8306-17F24D9A8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AE4A36-9826-0C44-AFF9-22E0321F2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692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424E56-C361-0E47-9B3C-C10F0F6F5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A40DD8A-9BC0-394D-8E5A-9DBB4CAF98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DBB41F-DAD3-BA43-BC4D-4BF5A3CEF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D9DB56-EB3B-3B4F-8926-DEB2B3C45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77185D-30E6-5C4E-85DA-06910B7D8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744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0D1F22B-A0E3-7844-9E12-D3D6CAE2A3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388057C-E41C-8D43-A58D-96D7ADEE3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4A5032-3DF6-2C41-9EF7-8ED166369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D6B6FF-ACB9-FC4D-874F-CE369888B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0082DF-17F0-0A47-BD4A-5F0816213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2835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36A9FB-6195-D643-897E-F253942F3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18F6D1-6484-6E4E-A1FA-317EACE21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DABD04-E26B-6344-AD42-FCA9F06D5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448591-1830-7F46-B8AF-68C7F323F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D36044-F344-3E4B-9D06-BA8AB5061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9553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4F37AA-0078-994D-B497-F556B5162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532AC5E-898D-1E47-98BC-03F16DA6ED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E4F54D-B0D3-284B-A095-72E74A640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A53CDD-A0BB-D04A-8720-D12C11A1B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D57A89-1BC2-5E45-9FE0-7865E1F8A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04856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F60FC7-5A06-7A46-9812-9304CF697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236CF7-BD20-CE4A-A1E7-8BC0CE8EB6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8B0780B-0680-2F4E-8DA1-AC0BDA7162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FF5EFC-D24B-8245-8711-96DB6D287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EE9CF83-6EF3-274D-9B93-F2EDDA209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4E34F2-AB6B-0147-9D49-989D4A58E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1400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5FFA01-DF92-8640-A4D2-544CE154C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BBF3B3-36BE-DE47-A374-F6BD6A55F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D91FA2-77A1-0D46-82EE-4EDD96E17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983CE7E-5FDD-E74A-81EE-41291D8C91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F3E5593-8584-FC42-A540-7548177EE5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34DDC5C-E80E-8642-9ABF-AE44A4EB6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D37CE38-1F21-6248-B6FC-5FEB0B449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DB227F2-8740-5F4F-8DA1-7C3DA8CE3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6267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08ACBC-4FC6-4C46-B2F6-E0733A049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56F2F22-3AD7-9F48-924B-C51604740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E7D439-6892-0145-AA65-3971818F5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751EC33-6D16-BC44-93E8-99751AF5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4337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903193A-1AC4-734F-ACC7-275FAFEC9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01520F7-8B8D-C24A-9AB4-1AEBA88DD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66ECBE-C5AE-E340-A354-A062A1830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7447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0E8E81-3A41-494E-AC60-3181FF480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090167-6376-9846-81D2-DDB8C4CF2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D6A64D-66CF-3844-9B03-B128309D9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A43046-0F0A-EA4F-874B-B33ECC809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20C7E3-E906-ED4F-90DF-F2967BFE8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D4905C-CD4A-1946-943C-051BF4670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5831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781EC7-A509-974C-993A-40FB3AD20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E32D385-08D7-E547-A644-AF570C3DC1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0E3BE25-E8D5-784E-A078-7BE54399D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A16710-E4F5-4145-8933-4B24F6A1D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6B55DB2-BD71-5C4B-BC4B-9D010233B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2C2E1C-1D08-C741-87C7-10C2A29C9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1380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D24A926-BAA5-664B-871B-75B836763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43FAD7-B458-034C-8DAE-1F37E5590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43B551-4CFB-EC4E-9A16-174C938D92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F18C2-7E78-A341-B8A9-103D336DBB10}" type="datetimeFigureOut">
              <a:rPr kumimoji="1" lang="zh-CN" altLang="en-US" smtClean="0"/>
              <a:t>2024/10/8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8518D0-F4BF-4B4C-8576-8D0E39F258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F8B351-7FC2-B54E-AD4C-A8ED17CA03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8857B-93C3-A240-8AF0-5DA85C5931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5901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矩形 88">
            <a:extLst>
              <a:ext uri="{FF2B5EF4-FFF2-40B4-BE49-F238E27FC236}">
                <a16:creationId xmlns:a16="http://schemas.microsoft.com/office/drawing/2014/main" id="{9D019FD3-01C3-084C-B645-A6801602C873}"/>
              </a:ext>
            </a:extLst>
          </p:cNvPr>
          <p:cNvSpPr/>
          <p:nvPr/>
        </p:nvSpPr>
        <p:spPr>
          <a:xfrm>
            <a:off x="5338273" y="4934891"/>
            <a:ext cx="1870727" cy="1274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99AA8075-1A59-1B40-8809-D47C17E827C6}"/>
              </a:ext>
            </a:extLst>
          </p:cNvPr>
          <p:cNvCxnSpPr/>
          <p:nvPr/>
        </p:nvCxnSpPr>
        <p:spPr>
          <a:xfrm>
            <a:off x="4047893" y="89210"/>
            <a:ext cx="0" cy="67687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DA3415B5-EE65-5E40-8F4D-26423FBDB2F6}"/>
              </a:ext>
            </a:extLst>
          </p:cNvPr>
          <p:cNvGrpSpPr/>
          <p:nvPr/>
        </p:nvGrpSpPr>
        <p:grpSpPr>
          <a:xfrm>
            <a:off x="901258" y="1360940"/>
            <a:ext cx="2956865" cy="5172926"/>
            <a:chOff x="901258" y="1360940"/>
            <a:chExt cx="2956865" cy="5172926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0AFB738-EB3D-3949-A6DD-958FABFF5848}"/>
                </a:ext>
              </a:extLst>
            </p:cNvPr>
            <p:cNvSpPr txBox="1"/>
            <p:nvPr/>
          </p:nvSpPr>
          <p:spPr>
            <a:xfrm>
              <a:off x="1729111" y="1360940"/>
              <a:ext cx="7681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演变</a:t>
              </a:r>
              <a:r>
                <a:rPr kumimoji="1" lang="en-US" altLang="zh-CN" dirty="0"/>
                <a:t>1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A019E3F-C379-A345-A867-3233BA6EAEC0}"/>
                </a:ext>
              </a:extLst>
            </p:cNvPr>
            <p:cNvSpPr/>
            <p:nvPr/>
          </p:nvSpPr>
          <p:spPr>
            <a:xfrm>
              <a:off x="1070517" y="2152185"/>
              <a:ext cx="914400" cy="6021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CPU</a:t>
              </a:r>
              <a:endParaRPr kumimoji="1" lang="zh-CN" altLang="en-US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84E5DBDE-AA2B-BD46-90E8-23EF966AE027}"/>
                </a:ext>
              </a:extLst>
            </p:cNvPr>
            <p:cNvSpPr/>
            <p:nvPr/>
          </p:nvSpPr>
          <p:spPr>
            <a:xfrm>
              <a:off x="950048" y="1890543"/>
              <a:ext cx="468351" cy="40144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900" dirty="0"/>
                <a:t>CA</a:t>
              </a:r>
              <a:endParaRPr kumimoji="1" lang="zh-CN" altLang="en-US" sz="900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D0708609-4AFA-7A4E-B7B4-6AEBF7DEACC9}"/>
                </a:ext>
              </a:extLst>
            </p:cNvPr>
            <p:cNvSpPr/>
            <p:nvPr/>
          </p:nvSpPr>
          <p:spPr>
            <a:xfrm>
              <a:off x="1597278" y="1919351"/>
              <a:ext cx="468351" cy="40144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900" dirty="0"/>
                <a:t>CC</a:t>
              </a:r>
              <a:endParaRPr kumimoji="1" lang="zh-CN" altLang="en-US" sz="900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8123593-45A2-5A49-B680-A525E4D5FA42}"/>
                </a:ext>
              </a:extLst>
            </p:cNvPr>
            <p:cNvSpPr/>
            <p:nvPr/>
          </p:nvSpPr>
          <p:spPr>
            <a:xfrm>
              <a:off x="1070517" y="3314236"/>
              <a:ext cx="914400" cy="41909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/>
                <a:t>北桥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55FED9F-5C96-AB46-8498-F356DE010711}"/>
                </a:ext>
              </a:extLst>
            </p:cNvPr>
            <p:cNvSpPr/>
            <p:nvPr/>
          </p:nvSpPr>
          <p:spPr>
            <a:xfrm>
              <a:off x="2928919" y="2152185"/>
              <a:ext cx="914400" cy="186917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/>
                <a:t>主存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750354E-F93A-124E-8349-5A2BEDF06F76}"/>
                </a:ext>
              </a:extLst>
            </p:cNvPr>
            <p:cNvSpPr/>
            <p:nvPr/>
          </p:nvSpPr>
          <p:spPr>
            <a:xfrm>
              <a:off x="2943723" y="4596162"/>
              <a:ext cx="914400" cy="6021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/>
                <a:t>南桥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3865EDC-C338-7B40-A73C-2C273A7FB406}"/>
                </a:ext>
              </a:extLst>
            </p:cNvPr>
            <p:cNvSpPr/>
            <p:nvPr/>
          </p:nvSpPr>
          <p:spPr>
            <a:xfrm>
              <a:off x="1070517" y="4596162"/>
              <a:ext cx="914400" cy="6021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/>
                <a:t>显卡</a:t>
              </a: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EF92F924-02D6-E943-B4CB-FECB3318204D}"/>
                </a:ext>
              </a:extLst>
            </p:cNvPr>
            <p:cNvSpPr/>
            <p:nvPr/>
          </p:nvSpPr>
          <p:spPr>
            <a:xfrm>
              <a:off x="953496" y="4997606"/>
              <a:ext cx="468351" cy="40144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900" dirty="0"/>
                <a:t>CA</a:t>
              </a:r>
              <a:endParaRPr kumimoji="1" lang="zh-CN" altLang="en-US" sz="900" dirty="0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9EA36EDE-C2C5-C14A-B96F-D925480164F0}"/>
                </a:ext>
              </a:extLst>
            </p:cNvPr>
            <p:cNvSpPr/>
            <p:nvPr/>
          </p:nvSpPr>
          <p:spPr>
            <a:xfrm>
              <a:off x="1685825" y="4997606"/>
              <a:ext cx="468351" cy="40144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900" dirty="0"/>
                <a:t>CC</a:t>
              </a:r>
              <a:endParaRPr kumimoji="1" lang="zh-CN" altLang="en-US" sz="900" dirty="0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BE40F84B-4095-B946-BED9-F7EFFCD5D1FC}"/>
                </a:ext>
              </a:extLst>
            </p:cNvPr>
            <p:cNvSpPr/>
            <p:nvPr/>
          </p:nvSpPr>
          <p:spPr>
            <a:xfrm>
              <a:off x="901258" y="4395440"/>
              <a:ext cx="468351" cy="40144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900" dirty="0"/>
                <a:t>IO</a:t>
              </a:r>
              <a:endParaRPr kumimoji="1" lang="zh-CN" altLang="en-US" sz="900" dirty="0"/>
            </a:p>
          </p:txBody>
        </p:sp>
        <p:sp>
          <p:nvSpPr>
            <p:cNvPr id="19" name="左右箭头 18">
              <a:extLst>
                <a:ext uri="{FF2B5EF4-FFF2-40B4-BE49-F238E27FC236}">
                  <a16:creationId xmlns:a16="http://schemas.microsoft.com/office/drawing/2014/main" id="{4D24E4D3-D051-ED45-A61A-EEAF4874D899}"/>
                </a:ext>
              </a:extLst>
            </p:cNvPr>
            <p:cNvSpPr/>
            <p:nvPr/>
          </p:nvSpPr>
          <p:spPr>
            <a:xfrm>
              <a:off x="2079701" y="3473605"/>
              <a:ext cx="728481" cy="289931"/>
            </a:xfrm>
            <a:prstGeom prst="left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左右箭头 19">
              <a:extLst>
                <a:ext uri="{FF2B5EF4-FFF2-40B4-BE49-F238E27FC236}">
                  <a16:creationId xmlns:a16="http://schemas.microsoft.com/office/drawing/2014/main" id="{686A85C6-2651-784B-9195-49FCA0233AB4}"/>
                </a:ext>
              </a:extLst>
            </p:cNvPr>
            <p:cNvSpPr/>
            <p:nvPr/>
          </p:nvSpPr>
          <p:spPr>
            <a:xfrm rot="2372851">
              <a:off x="1873878" y="4201144"/>
              <a:ext cx="1058572" cy="289931"/>
            </a:xfrm>
            <a:prstGeom prst="left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上下箭头 20">
              <a:extLst>
                <a:ext uri="{FF2B5EF4-FFF2-40B4-BE49-F238E27FC236}">
                  <a16:creationId xmlns:a16="http://schemas.microsoft.com/office/drawing/2014/main" id="{AB595C29-6E9F-5C49-A502-C646837AE0BC}"/>
                </a:ext>
              </a:extLst>
            </p:cNvPr>
            <p:cNvSpPr/>
            <p:nvPr/>
          </p:nvSpPr>
          <p:spPr>
            <a:xfrm>
              <a:off x="1444150" y="2770666"/>
              <a:ext cx="241675" cy="552397"/>
            </a:xfrm>
            <a:prstGeom prst="upDown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4E904D3D-87B4-7748-BBB5-A0D78334C5FE}"/>
                </a:ext>
              </a:extLst>
            </p:cNvPr>
            <p:cNvSpPr/>
            <p:nvPr/>
          </p:nvSpPr>
          <p:spPr>
            <a:xfrm>
              <a:off x="2443941" y="5369156"/>
              <a:ext cx="523109" cy="3248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BIOS</a:t>
              </a:r>
              <a:endParaRPr kumimoji="1" lang="zh-CN" altLang="en-US" sz="1200" dirty="0"/>
            </a:p>
          </p:txBody>
        </p:sp>
        <p:cxnSp>
          <p:nvCxnSpPr>
            <p:cNvPr id="25" name="直线连接符 24">
              <a:extLst>
                <a:ext uri="{FF2B5EF4-FFF2-40B4-BE49-F238E27FC236}">
                  <a16:creationId xmlns:a16="http://schemas.microsoft.com/office/drawing/2014/main" id="{94486611-37F0-3846-9A1B-40073028DDD3}"/>
                </a:ext>
              </a:extLst>
            </p:cNvPr>
            <p:cNvCxnSpPr>
              <a:cxnSpLocks/>
              <a:stCxn id="13" idx="2"/>
              <a:endCxn id="23" idx="3"/>
            </p:cNvCxnSpPr>
            <p:nvPr/>
          </p:nvCxnSpPr>
          <p:spPr>
            <a:xfrm flipH="1">
              <a:off x="2967050" y="5198328"/>
              <a:ext cx="433873" cy="333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0AEB9CEB-A251-4E46-80FF-5E032C6C78ED}"/>
                </a:ext>
              </a:extLst>
            </p:cNvPr>
            <p:cNvSpPr/>
            <p:nvPr/>
          </p:nvSpPr>
          <p:spPr>
            <a:xfrm>
              <a:off x="2443940" y="5772586"/>
              <a:ext cx="523109" cy="3248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硬盘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83E93336-E2B5-B644-AEC2-CB75DA7C8CF8}"/>
                </a:ext>
              </a:extLst>
            </p:cNvPr>
            <p:cNvSpPr/>
            <p:nvPr/>
          </p:nvSpPr>
          <p:spPr>
            <a:xfrm>
              <a:off x="2443939" y="6208982"/>
              <a:ext cx="523109" cy="3248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鼠标</a:t>
              </a:r>
            </a:p>
          </p:txBody>
        </p:sp>
        <p:cxnSp>
          <p:nvCxnSpPr>
            <p:cNvPr id="31" name="直线连接符 30">
              <a:extLst>
                <a:ext uri="{FF2B5EF4-FFF2-40B4-BE49-F238E27FC236}">
                  <a16:creationId xmlns:a16="http://schemas.microsoft.com/office/drawing/2014/main" id="{0E895A77-5A36-E34A-A0E2-4C4A7DB60A60}"/>
                </a:ext>
              </a:extLst>
            </p:cNvPr>
            <p:cNvCxnSpPr>
              <a:cxnSpLocks/>
              <a:stCxn id="13" idx="2"/>
              <a:endCxn id="29" idx="3"/>
            </p:cNvCxnSpPr>
            <p:nvPr/>
          </p:nvCxnSpPr>
          <p:spPr>
            <a:xfrm flipH="1">
              <a:off x="2967049" y="5198328"/>
              <a:ext cx="433874" cy="7367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线连接符 31">
              <a:extLst>
                <a:ext uri="{FF2B5EF4-FFF2-40B4-BE49-F238E27FC236}">
                  <a16:creationId xmlns:a16="http://schemas.microsoft.com/office/drawing/2014/main" id="{1E7F510F-83B1-DD48-B5E9-07936F698C96}"/>
                </a:ext>
              </a:extLst>
            </p:cNvPr>
            <p:cNvCxnSpPr>
              <a:cxnSpLocks/>
              <a:stCxn id="13" idx="2"/>
              <a:endCxn id="30" idx="3"/>
            </p:cNvCxnSpPr>
            <p:nvPr/>
          </p:nvCxnSpPr>
          <p:spPr>
            <a:xfrm flipH="1">
              <a:off x="2967048" y="5198328"/>
              <a:ext cx="433875" cy="1173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AC7C0A23-F255-1F4B-9F3D-C15C7771C5EE}"/>
                </a:ext>
              </a:extLst>
            </p:cNvPr>
            <p:cNvSpPr/>
            <p:nvPr/>
          </p:nvSpPr>
          <p:spPr>
            <a:xfrm>
              <a:off x="1073399" y="3742161"/>
              <a:ext cx="911518" cy="2564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900" dirty="0"/>
                <a:t>集成显卡</a:t>
              </a:r>
            </a:p>
          </p:txBody>
        </p:sp>
        <p:sp>
          <p:nvSpPr>
            <p:cNvPr id="22" name="上下箭头 21">
              <a:extLst>
                <a:ext uri="{FF2B5EF4-FFF2-40B4-BE49-F238E27FC236}">
                  <a16:creationId xmlns:a16="http://schemas.microsoft.com/office/drawing/2014/main" id="{650F6C1A-9A71-D149-B3B3-5DAB167EDC11}"/>
                </a:ext>
              </a:extLst>
            </p:cNvPr>
            <p:cNvSpPr/>
            <p:nvPr/>
          </p:nvSpPr>
          <p:spPr>
            <a:xfrm>
              <a:off x="1450344" y="3998641"/>
              <a:ext cx="241675" cy="597521"/>
            </a:xfrm>
            <a:prstGeom prst="upDown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627AC729-8D1C-C440-9764-2A826724724D}"/>
              </a:ext>
            </a:extLst>
          </p:cNvPr>
          <p:cNvGrpSpPr/>
          <p:nvPr/>
        </p:nvGrpSpPr>
        <p:grpSpPr>
          <a:xfrm>
            <a:off x="5338273" y="1366396"/>
            <a:ext cx="3131863" cy="4937996"/>
            <a:chOff x="4629819" y="1525856"/>
            <a:chExt cx="3131863" cy="4937996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620CF4E9-7435-A04F-8347-C44924A0FC1D}"/>
                </a:ext>
              </a:extLst>
            </p:cNvPr>
            <p:cNvSpPr/>
            <p:nvPr/>
          </p:nvSpPr>
          <p:spPr>
            <a:xfrm>
              <a:off x="4629819" y="2138608"/>
              <a:ext cx="1876918" cy="15947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0135670C-906A-E74F-919D-4801FD3C43C9}"/>
                </a:ext>
              </a:extLst>
            </p:cNvPr>
            <p:cNvGrpSpPr/>
            <p:nvPr/>
          </p:nvGrpSpPr>
          <p:grpSpPr>
            <a:xfrm>
              <a:off x="4629819" y="1525856"/>
              <a:ext cx="3131863" cy="4937996"/>
              <a:chOff x="1052001" y="1525856"/>
              <a:chExt cx="3131863" cy="4937996"/>
            </a:xfrm>
          </p:grpSpPr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D35A5742-C6D1-454F-B00C-ACB260231B7B}"/>
                  </a:ext>
                </a:extLst>
              </p:cNvPr>
              <p:cNvSpPr txBox="1"/>
              <p:nvPr/>
            </p:nvSpPr>
            <p:spPr>
              <a:xfrm>
                <a:off x="1741017" y="1525856"/>
                <a:ext cx="7681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演变</a:t>
                </a:r>
                <a:r>
                  <a:rPr kumimoji="1" lang="en-US" altLang="zh-CN" dirty="0"/>
                  <a:t>2</a:t>
                </a:r>
              </a:p>
            </p:txBody>
          </p:sp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E491F68E-13C8-334A-BAC7-8617F89F38F6}"/>
                  </a:ext>
                </a:extLst>
              </p:cNvPr>
              <p:cNvSpPr/>
              <p:nvPr/>
            </p:nvSpPr>
            <p:spPr>
              <a:xfrm>
                <a:off x="1058183" y="2145815"/>
                <a:ext cx="1870735" cy="50985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/>
                  <a:t>CPU</a:t>
                </a:r>
                <a:endParaRPr kumimoji="1" lang="zh-CN" altLang="en-US" dirty="0"/>
              </a:p>
            </p:txBody>
          </p:sp>
          <p:sp>
            <p:nvSpPr>
              <p:cNvPr id="48" name="矩形 47">
                <a:extLst>
                  <a:ext uri="{FF2B5EF4-FFF2-40B4-BE49-F238E27FC236}">
                    <a16:creationId xmlns:a16="http://schemas.microsoft.com/office/drawing/2014/main" id="{3DDFD4C5-B42C-3144-A4A7-B98EF277A0C4}"/>
                  </a:ext>
                </a:extLst>
              </p:cNvPr>
              <p:cNvSpPr/>
              <p:nvPr/>
            </p:nvSpPr>
            <p:spPr>
              <a:xfrm>
                <a:off x="3449522" y="2750288"/>
                <a:ext cx="734341" cy="4314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dirty="0"/>
                  <a:t>主存</a:t>
                </a:r>
              </a:p>
            </p:txBody>
          </p:sp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0B20B501-410E-BE40-ACF1-2C8CA6729B93}"/>
                  </a:ext>
                </a:extLst>
              </p:cNvPr>
              <p:cNvSpPr/>
              <p:nvPr/>
            </p:nvSpPr>
            <p:spPr>
              <a:xfrm>
                <a:off x="1061060" y="5116380"/>
                <a:ext cx="1861668" cy="41223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/>
                  <a:t>PCH</a:t>
                </a:r>
                <a:endParaRPr kumimoji="1" lang="zh-CN" altLang="en-US" dirty="0"/>
              </a:p>
            </p:txBody>
          </p:sp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C833485B-4DBF-BA46-BA61-B01D7603F6DE}"/>
                  </a:ext>
                </a:extLst>
              </p:cNvPr>
              <p:cNvSpPr/>
              <p:nvPr/>
            </p:nvSpPr>
            <p:spPr>
              <a:xfrm>
                <a:off x="3660755" y="5702572"/>
                <a:ext cx="523109" cy="32488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200" dirty="0"/>
                  <a:t>硬盘</a:t>
                </a:r>
              </a:p>
            </p:txBody>
          </p:sp>
          <p:sp>
            <p:nvSpPr>
              <p:cNvPr id="61" name="矩形 60">
                <a:extLst>
                  <a:ext uri="{FF2B5EF4-FFF2-40B4-BE49-F238E27FC236}">
                    <a16:creationId xmlns:a16="http://schemas.microsoft.com/office/drawing/2014/main" id="{3128A040-7F78-FC49-96E2-7C8AC8965243}"/>
                  </a:ext>
                </a:extLst>
              </p:cNvPr>
              <p:cNvSpPr/>
              <p:nvPr/>
            </p:nvSpPr>
            <p:spPr>
              <a:xfrm>
                <a:off x="3660754" y="6138968"/>
                <a:ext cx="523109" cy="32488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200" dirty="0"/>
                  <a:t>鼠标</a:t>
                </a:r>
              </a:p>
            </p:txBody>
          </p:sp>
          <p:sp>
            <p:nvSpPr>
              <p:cNvPr id="64" name="矩形 63">
                <a:extLst>
                  <a:ext uri="{FF2B5EF4-FFF2-40B4-BE49-F238E27FC236}">
                    <a16:creationId xmlns:a16="http://schemas.microsoft.com/office/drawing/2014/main" id="{02FF7CCC-A697-AA46-9B33-EC11BB1BA9F9}"/>
                  </a:ext>
                </a:extLst>
              </p:cNvPr>
              <p:cNvSpPr/>
              <p:nvPr/>
            </p:nvSpPr>
            <p:spPr>
              <a:xfrm>
                <a:off x="1052001" y="3323063"/>
                <a:ext cx="1870734" cy="410271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400" dirty="0"/>
                  <a:t>集成显卡</a:t>
                </a:r>
                <a:r>
                  <a:rPr kumimoji="1" lang="en-US" altLang="zh-CN" sz="1400" dirty="0"/>
                  <a:t>-</a:t>
                </a:r>
                <a:r>
                  <a:rPr kumimoji="1" lang="zh-CN" altLang="en-US" sz="1400" dirty="0"/>
                  <a:t>图形部分</a:t>
                </a:r>
              </a:p>
            </p:txBody>
          </p:sp>
        </p:grp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1CC1DD19-F9C3-C14D-A2EF-092D9DBF07BC}"/>
                </a:ext>
              </a:extLst>
            </p:cNvPr>
            <p:cNvSpPr/>
            <p:nvPr/>
          </p:nvSpPr>
          <p:spPr>
            <a:xfrm>
              <a:off x="4674030" y="2720457"/>
              <a:ext cx="783778" cy="49109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PCIe</a:t>
              </a:r>
            </a:p>
            <a:p>
              <a:pPr algn="ctr"/>
              <a:r>
                <a:rPr kumimoji="1" lang="zh-CN" altLang="en-US" sz="1200" dirty="0"/>
                <a:t>控制器</a:t>
              </a:r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46B5DB94-4AEF-BE43-BD8E-7375082E09DE}"/>
                </a:ext>
              </a:extLst>
            </p:cNvPr>
            <p:cNvSpPr/>
            <p:nvPr/>
          </p:nvSpPr>
          <p:spPr>
            <a:xfrm>
              <a:off x="5658221" y="2720457"/>
              <a:ext cx="736777" cy="50985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主存控制器</a:t>
              </a:r>
            </a:p>
          </p:txBody>
        </p:sp>
      </p:grpSp>
      <p:sp>
        <p:nvSpPr>
          <p:cNvPr id="75" name="矩形 74">
            <a:extLst>
              <a:ext uri="{FF2B5EF4-FFF2-40B4-BE49-F238E27FC236}">
                <a16:creationId xmlns:a16="http://schemas.microsoft.com/office/drawing/2014/main" id="{15D2092C-E0A8-4445-B2FD-16AAD3DBDC60}"/>
              </a:ext>
            </a:extLst>
          </p:cNvPr>
          <p:cNvSpPr/>
          <p:nvPr/>
        </p:nvSpPr>
        <p:spPr>
          <a:xfrm>
            <a:off x="4387841" y="2494558"/>
            <a:ext cx="734341" cy="6239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PCIe</a:t>
            </a:r>
          </a:p>
          <a:p>
            <a:pPr algn="ctr"/>
            <a:r>
              <a:rPr kumimoji="1" lang="zh-CN" altLang="en-US" dirty="0"/>
              <a:t>显卡</a:t>
            </a: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B5066567-3673-B049-B819-C0B9198DBA56}"/>
              </a:ext>
            </a:extLst>
          </p:cNvPr>
          <p:cNvSpPr/>
          <p:nvPr/>
        </p:nvSpPr>
        <p:spPr>
          <a:xfrm>
            <a:off x="4297760" y="3476357"/>
            <a:ext cx="906184" cy="4314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显示器</a:t>
            </a:r>
          </a:p>
        </p:txBody>
      </p:sp>
      <p:cxnSp>
        <p:nvCxnSpPr>
          <p:cNvPr id="78" name="直线连接符 77">
            <a:extLst>
              <a:ext uri="{FF2B5EF4-FFF2-40B4-BE49-F238E27FC236}">
                <a16:creationId xmlns:a16="http://schemas.microsoft.com/office/drawing/2014/main" id="{1A7ACA79-22A4-7949-BE22-A0BC6A3AACF3}"/>
              </a:ext>
            </a:extLst>
          </p:cNvPr>
          <p:cNvCxnSpPr>
            <a:cxnSpLocks/>
            <a:stCxn id="70" idx="3"/>
            <a:endCxn id="48" idx="1"/>
          </p:cNvCxnSpPr>
          <p:nvPr/>
        </p:nvCxnSpPr>
        <p:spPr>
          <a:xfrm flipV="1">
            <a:off x="7103452" y="2806543"/>
            <a:ext cx="632342" cy="9381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线连接符 78">
            <a:extLst>
              <a:ext uri="{FF2B5EF4-FFF2-40B4-BE49-F238E27FC236}">
                <a16:creationId xmlns:a16="http://schemas.microsoft.com/office/drawing/2014/main" id="{34FA6BA7-5E00-5C47-9633-3B59258DB357}"/>
              </a:ext>
            </a:extLst>
          </p:cNvPr>
          <p:cNvCxnSpPr>
            <a:cxnSpLocks/>
            <a:stCxn id="75" idx="3"/>
            <a:endCxn id="69" idx="1"/>
          </p:cNvCxnSpPr>
          <p:nvPr/>
        </p:nvCxnSpPr>
        <p:spPr>
          <a:xfrm>
            <a:off x="5122182" y="2806543"/>
            <a:ext cx="260302" cy="1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线连接符 81">
            <a:extLst>
              <a:ext uri="{FF2B5EF4-FFF2-40B4-BE49-F238E27FC236}">
                <a16:creationId xmlns:a16="http://schemas.microsoft.com/office/drawing/2014/main" id="{942265B7-A2C9-A344-BD8A-4D18D16F91BB}"/>
              </a:ext>
            </a:extLst>
          </p:cNvPr>
          <p:cNvCxnSpPr>
            <a:cxnSpLocks/>
            <a:stCxn id="75" idx="2"/>
            <a:endCxn id="76" idx="0"/>
          </p:cNvCxnSpPr>
          <p:nvPr/>
        </p:nvCxnSpPr>
        <p:spPr>
          <a:xfrm flipH="1">
            <a:off x="4750852" y="3118527"/>
            <a:ext cx="4160" cy="35783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线连接符 85">
            <a:extLst>
              <a:ext uri="{FF2B5EF4-FFF2-40B4-BE49-F238E27FC236}">
                <a16:creationId xmlns:a16="http://schemas.microsoft.com/office/drawing/2014/main" id="{983DE73D-559D-A048-9F1B-B85717C41478}"/>
              </a:ext>
            </a:extLst>
          </p:cNvPr>
          <p:cNvCxnSpPr>
            <a:cxnSpLocks/>
            <a:stCxn id="76" idx="2"/>
            <a:endCxn id="94" idx="1"/>
          </p:cNvCxnSpPr>
          <p:nvPr/>
        </p:nvCxnSpPr>
        <p:spPr>
          <a:xfrm>
            <a:off x="4750852" y="3907787"/>
            <a:ext cx="587421" cy="1689516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>
            <a:extLst>
              <a:ext uri="{FF2B5EF4-FFF2-40B4-BE49-F238E27FC236}">
                <a16:creationId xmlns:a16="http://schemas.microsoft.com/office/drawing/2014/main" id="{0B1BB5BB-EA45-CB47-B62D-9AE1AF6CDDC3}"/>
              </a:ext>
            </a:extLst>
          </p:cNvPr>
          <p:cNvSpPr/>
          <p:nvPr/>
        </p:nvSpPr>
        <p:spPr>
          <a:xfrm>
            <a:off x="5338273" y="5391185"/>
            <a:ext cx="1861668" cy="4122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集成显卡</a:t>
            </a:r>
            <a:r>
              <a:rPr kumimoji="1" lang="en-US" altLang="zh-CN" sz="1400" dirty="0"/>
              <a:t>-</a:t>
            </a:r>
            <a:r>
              <a:rPr kumimoji="1" lang="zh-CN" altLang="en-US" sz="1400" dirty="0"/>
              <a:t>图形部分</a:t>
            </a:r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6F7F9527-774E-7545-8F8F-BAED5D57A2D3}"/>
              </a:ext>
            </a:extLst>
          </p:cNvPr>
          <p:cNvSpPr/>
          <p:nvPr/>
        </p:nvSpPr>
        <p:spPr>
          <a:xfrm>
            <a:off x="5347332" y="5874624"/>
            <a:ext cx="818930" cy="3343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/>
              <a:t>…</a:t>
            </a:r>
            <a:endParaRPr kumimoji="1" lang="zh-CN" altLang="en-US" sz="1400" dirty="0"/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3F6FB626-C7E4-0E47-8A4A-0E14ED1960AC}"/>
              </a:ext>
            </a:extLst>
          </p:cNvPr>
          <p:cNvSpPr/>
          <p:nvPr/>
        </p:nvSpPr>
        <p:spPr>
          <a:xfrm>
            <a:off x="6390070" y="5872787"/>
            <a:ext cx="818930" cy="33435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/>
              <a:t>I/O</a:t>
            </a:r>
            <a:endParaRPr kumimoji="1" lang="zh-CN" altLang="en-US" sz="1400" dirty="0"/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3900F314-7FCA-C449-98E0-DE20538AED18}"/>
              </a:ext>
            </a:extLst>
          </p:cNvPr>
          <p:cNvSpPr/>
          <p:nvPr/>
        </p:nvSpPr>
        <p:spPr>
          <a:xfrm>
            <a:off x="7308593" y="6376185"/>
            <a:ext cx="523109" cy="324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网络</a:t>
            </a:r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9C8D2B17-00BF-AD4E-97AF-DFBD1842556E}"/>
              </a:ext>
            </a:extLst>
          </p:cNvPr>
          <p:cNvSpPr/>
          <p:nvPr/>
        </p:nvSpPr>
        <p:spPr>
          <a:xfrm>
            <a:off x="6366676" y="6502834"/>
            <a:ext cx="629942" cy="324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PCI</a:t>
            </a:r>
            <a:r>
              <a:rPr kumimoji="1" lang="zh-CN" altLang="en-US" sz="1200" dirty="0"/>
              <a:t>卡</a:t>
            </a:r>
          </a:p>
        </p:txBody>
      </p:sp>
      <p:cxnSp>
        <p:nvCxnSpPr>
          <p:cNvPr id="121" name="直线连接符 120">
            <a:extLst>
              <a:ext uri="{FF2B5EF4-FFF2-40B4-BE49-F238E27FC236}">
                <a16:creationId xmlns:a16="http://schemas.microsoft.com/office/drawing/2014/main" id="{C850F841-495C-EA43-9FF9-19681A179318}"/>
              </a:ext>
            </a:extLst>
          </p:cNvPr>
          <p:cNvCxnSpPr>
            <a:cxnSpLocks/>
            <a:stCxn id="115" idx="3"/>
            <a:endCxn id="60" idx="1"/>
          </p:cNvCxnSpPr>
          <p:nvPr/>
        </p:nvCxnSpPr>
        <p:spPr>
          <a:xfrm flipV="1">
            <a:off x="7209000" y="5705554"/>
            <a:ext cx="738027" cy="334412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线连接符 123">
            <a:extLst>
              <a:ext uri="{FF2B5EF4-FFF2-40B4-BE49-F238E27FC236}">
                <a16:creationId xmlns:a16="http://schemas.microsoft.com/office/drawing/2014/main" id="{BABAF434-62B4-4F44-97DB-C665737FACA9}"/>
              </a:ext>
            </a:extLst>
          </p:cNvPr>
          <p:cNvCxnSpPr>
            <a:cxnSpLocks/>
            <a:stCxn id="115" idx="3"/>
            <a:endCxn id="61" idx="1"/>
          </p:cNvCxnSpPr>
          <p:nvPr/>
        </p:nvCxnSpPr>
        <p:spPr>
          <a:xfrm>
            <a:off x="7209000" y="6039966"/>
            <a:ext cx="738026" cy="101984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线连接符 126">
            <a:extLst>
              <a:ext uri="{FF2B5EF4-FFF2-40B4-BE49-F238E27FC236}">
                <a16:creationId xmlns:a16="http://schemas.microsoft.com/office/drawing/2014/main" id="{A8EAB051-3042-9B48-8713-D08E7CC214CE}"/>
              </a:ext>
            </a:extLst>
          </p:cNvPr>
          <p:cNvCxnSpPr>
            <a:cxnSpLocks/>
            <a:stCxn id="115" idx="3"/>
            <a:endCxn id="116" idx="0"/>
          </p:cNvCxnSpPr>
          <p:nvPr/>
        </p:nvCxnSpPr>
        <p:spPr>
          <a:xfrm>
            <a:off x="7209000" y="6039966"/>
            <a:ext cx="361148" cy="336219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线连接符 129">
            <a:extLst>
              <a:ext uri="{FF2B5EF4-FFF2-40B4-BE49-F238E27FC236}">
                <a16:creationId xmlns:a16="http://schemas.microsoft.com/office/drawing/2014/main" id="{2AA0D189-C0FE-D94F-ADA9-B859E094262A}"/>
              </a:ext>
            </a:extLst>
          </p:cNvPr>
          <p:cNvCxnSpPr>
            <a:cxnSpLocks/>
            <a:stCxn id="115" idx="2"/>
            <a:endCxn id="117" idx="0"/>
          </p:cNvCxnSpPr>
          <p:nvPr/>
        </p:nvCxnSpPr>
        <p:spPr>
          <a:xfrm flipH="1">
            <a:off x="6681647" y="6207145"/>
            <a:ext cx="117888" cy="295689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39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DAEBB73F-514E-4C44-99C4-A8B67D508284}"/>
              </a:ext>
            </a:extLst>
          </p:cNvPr>
          <p:cNvGrpSpPr/>
          <p:nvPr/>
        </p:nvGrpSpPr>
        <p:grpSpPr>
          <a:xfrm>
            <a:off x="125170" y="1560223"/>
            <a:ext cx="11941659" cy="4026969"/>
            <a:chOff x="0" y="2958717"/>
            <a:chExt cx="11941659" cy="4026969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25B72EF-8EBF-5F4E-8DD1-3359CE8C7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958717"/>
              <a:ext cx="5122716" cy="3899283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9E53FA0-BA7C-6647-B739-973DA6A2C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2716" y="2958717"/>
              <a:ext cx="6818943" cy="3899283"/>
            </a:xfrm>
            <a:prstGeom prst="rect">
              <a:avLst/>
            </a:prstGeom>
          </p:spPr>
        </p:pic>
        <p:cxnSp>
          <p:nvCxnSpPr>
            <p:cNvPr id="9" name="直线连接符 8">
              <a:extLst>
                <a:ext uri="{FF2B5EF4-FFF2-40B4-BE49-F238E27FC236}">
                  <a16:creationId xmlns:a16="http://schemas.microsoft.com/office/drawing/2014/main" id="{A428D5BE-CBAD-AE41-93E5-F8897C7CFEA7}"/>
                </a:ext>
              </a:extLst>
            </p:cNvPr>
            <p:cNvCxnSpPr>
              <a:cxnSpLocks/>
            </p:cNvCxnSpPr>
            <p:nvPr/>
          </p:nvCxnSpPr>
          <p:spPr>
            <a:xfrm>
              <a:off x="5122716" y="2958717"/>
              <a:ext cx="0" cy="40269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95734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组合 95">
            <a:extLst>
              <a:ext uri="{FF2B5EF4-FFF2-40B4-BE49-F238E27FC236}">
                <a16:creationId xmlns:a16="http://schemas.microsoft.com/office/drawing/2014/main" id="{7AC0546F-ACBE-664B-B612-642A0B1D2DFD}"/>
              </a:ext>
            </a:extLst>
          </p:cNvPr>
          <p:cNvGrpSpPr/>
          <p:nvPr/>
        </p:nvGrpSpPr>
        <p:grpSpPr>
          <a:xfrm>
            <a:off x="419336" y="447964"/>
            <a:ext cx="4336733" cy="3302231"/>
            <a:chOff x="95245" y="3098567"/>
            <a:chExt cx="4336733" cy="3302231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A96609F-0A25-EE42-8B95-BB63FC8914BE}"/>
                </a:ext>
              </a:extLst>
            </p:cNvPr>
            <p:cNvSpPr/>
            <p:nvPr/>
          </p:nvSpPr>
          <p:spPr>
            <a:xfrm>
              <a:off x="828040" y="4797908"/>
              <a:ext cx="3008555" cy="1602890"/>
            </a:xfrm>
            <a:prstGeom prst="rect">
              <a:avLst/>
            </a:prstGeom>
            <a:ln w="762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84BC8D1E-6EBD-7044-9BC4-8F18E9A8CB28}"/>
                </a:ext>
              </a:extLst>
            </p:cNvPr>
            <p:cNvSpPr/>
            <p:nvPr/>
          </p:nvSpPr>
          <p:spPr>
            <a:xfrm>
              <a:off x="1012564" y="4808663"/>
              <a:ext cx="767856" cy="514577"/>
            </a:xfrm>
            <a:prstGeom prst="rect">
              <a:avLst/>
            </a:prstGeom>
            <a:ln w="762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99BF8B2-79AC-BF44-80BB-F685D6B7CF32}"/>
                </a:ext>
              </a:extLst>
            </p:cNvPr>
            <p:cNvSpPr/>
            <p:nvPr/>
          </p:nvSpPr>
          <p:spPr>
            <a:xfrm>
              <a:off x="2859024" y="4808663"/>
              <a:ext cx="773176" cy="514577"/>
            </a:xfrm>
            <a:prstGeom prst="rect">
              <a:avLst/>
            </a:prstGeom>
            <a:ln w="762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1219809-C3D2-2842-B937-6C4058D461CC}"/>
                </a:ext>
              </a:extLst>
            </p:cNvPr>
            <p:cNvSpPr/>
            <p:nvPr/>
          </p:nvSpPr>
          <p:spPr>
            <a:xfrm>
              <a:off x="1011629" y="4491313"/>
              <a:ext cx="267596" cy="26893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3" name="肘形连接符 12">
              <a:extLst>
                <a:ext uri="{FF2B5EF4-FFF2-40B4-BE49-F238E27FC236}">
                  <a16:creationId xmlns:a16="http://schemas.microsoft.com/office/drawing/2014/main" id="{23F78550-4DD9-1D4F-B610-D98C50E77BFD}"/>
                </a:ext>
              </a:extLst>
            </p:cNvPr>
            <p:cNvCxnSpPr>
              <a:stCxn id="9" idx="0"/>
            </p:cNvCxnSpPr>
            <p:nvPr/>
          </p:nvCxnSpPr>
          <p:spPr>
            <a:xfrm rot="16200000" flipV="1">
              <a:off x="657971" y="4003856"/>
              <a:ext cx="285078" cy="689835"/>
            </a:xfrm>
            <a:prstGeom prst="bentConnector2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B02E1D3-0CBD-3146-9FB6-8CEE69BCEADC}"/>
                </a:ext>
              </a:extLst>
            </p:cNvPr>
            <p:cNvSpPr/>
            <p:nvPr/>
          </p:nvSpPr>
          <p:spPr>
            <a:xfrm>
              <a:off x="3334279" y="4488549"/>
              <a:ext cx="267596" cy="26893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20" name="肘形连接符 19">
              <a:extLst>
                <a:ext uri="{FF2B5EF4-FFF2-40B4-BE49-F238E27FC236}">
                  <a16:creationId xmlns:a16="http://schemas.microsoft.com/office/drawing/2014/main" id="{FC48DFDB-2873-064A-A086-119CCEF078A5}"/>
                </a:ext>
              </a:extLst>
            </p:cNvPr>
            <p:cNvCxnSpPr>
              <a:cxnSpLocks/>
              <a:stCxn id="14" idx="0"/>
            </p:cNvCxnSpPr>
            <p:nvPr/>
          </p:nvCxnSpPr>
          <p:spPr>
            <a:xfrm rot="5400000" flipH="1" flipV="1">
              <a:off x="3767022" y="3952584"/>
              <a:ext cx="237020" cy="834910"/>
            </a:xfrm>
            <a:prstGeom prst="bentConnector2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14DE6AB-412E-624B-BF22-627604225795}"/>
                </a:ext>
              </a:extLst>
            </p:cNvPr>
            <p:cNvSpPr/>
            <p:nvPr/>
          </p:nvSpPr>
          <p:spPr>
            <a:xfrm>
              <a:off x="1516358" y="4597990"/>
              <a:ext cx="1569660" cy="16136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607507AE-CA31-9B40-831F-1516C39B3D97}"/>
                </a:ext>
              </a:extLst>
            </p:cNvPr>
            <p:cNvSpPr/>
            <p:nvPr/>
          </p:nvSpPr>
          <p:spPr>
            <a:xfrm>
              <a:off x="1511175" y="4423265"/>
              <a:ext cx="1569660" cy="16136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894F279B-1142-0B45-96B3-8D867CFDD553}"/>
                </a:ext>
              </a:extLst>
            </p:cNvPr>
            <p:cNvSpPr/>
            <p:nvPr/>
          </p:nvSpPr>
          <p:spPr>
            <a:xfrm>
              <a:off x="1146362" y="4897599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34488703-A922-2B4B-AFAA-D9D41DF9A3CF}"/>
                </a:ext>
              </a:extLst>
            </p:cNvPr>
            <p:cNvSpPr/>
            <p:nvPr/>
          </p:nvSpPr>
          <p:spPr>
            <a:xfrm>
              <a:off x="1146362" y="5110419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A32D68D6-38FC-D344-8CCD-DD60E5F4A02E}"/>
                </a:ext>
              </a:extLst>
            </p:cNvPr>
            <p:cNvSpPr/>
            <p:nvPr/>
          </p:nvSpPr>
          <p:spPr>
            <a:xfrm>
              <a:off x="1559452" y="4879347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7E541DE3-4785-CC46-AD7D-DF2DC63527BF}"/>
                </a:ext>
              </a:extLst>
            </p:cNvPr>
            <p:cNvSpPr/>
            <p:nvPr/>
          </p:nvSpPr>
          <p:spPr>
            <a:xfrm>
              <a:off x="1356420" y="5110419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3F52CCA6-FA79-C043-A3D9-0715DE237E7B}"/>
                </a:ext>
              </a:extLst>
            </p:cNvPr>
            <p:cNvSpPr/>
            <p:nvPr/>
          </p:nvSpPr>
          <p:spPr>
            <a:xfrm>
              <a:off x="1559136" y="5094025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7986E0C1-E51F-5445-8C4F-E9BCC902DB9A}"/>
                </a:ext>
              </a:extLst>
            </p:cNvPr>
            <p:cNvSpPr/>
            <p:nvPr/>
          </p:nvSpPr>
          <p:spPr>
            <a:xfrm>
              <a:off x="2926080" y="4897599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7F7DAB98-2D34-B64E-944B-2CCB6F800DBF}"/>
                </a:ext>
              </a:extLst>
            </p:cNvPr>
            <p:cNvSpPr/>
            <p:nvPr/>
          </p:nvSpPr>
          <p:spPr>
            <a:xfrm>
              <a:off x="3145028" y="4905836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6D0375D-3B0B-124D-B023-A5DFEF720C22}"/>
                </a:ext>
              </a:extLst>
            </p:cNvPr>
            <p:cNvSpPr/>
            <p:nvPr/>
          </p:nvSpPr>
          <p:spPr>
            <a:xfrm>
              <a:off x="3363976" y="4905836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E5999AEB-4EEB-9941-9D28-EDBD6E249874}"/>
                </a:ext>
              </a:extLst>
            </p:cNvPr>
            <p:cNvSpPr/>
            <p:nvPr/>
          </p:nvSpPr>
          <p:spPr>
            <a:xfrm>
              <a:off x="2923385" y="5130141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C8FF5A00-EF6E-8F40-830C-D12FA2F84109}"/>
                </a:ext>
              </a:extLst>
            </p:cNvPr>
            <p:cNvSpPr/>
            <p:nvPr/>
          </p:nvSpPr>
          <p:spPr>
            <a:xfrm>
              <a:off x="3381040" y="5120647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DF2296FA-60AF-CE44-A808-5FABDD9E8FAB}"/>
                </a:ext>
              </a:extLst>
            </p:cNvPr>
            <p:cNvSpPr/>
            <p:nvPr/>
          </p:nvSpPr>
          <p:spPr>
            <a:xfrm>
              <a:off x="1925286" y="489759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C56A87B0-B012-9346-8C44-A11AAA656C42}"/>
                </a:ext>
              </a:extLst>
            </p:cNvPr>
            <p:cNvSpPr/>
            <p:nvPr/>
          </p:nvSpPr>
          <p:spPr>
            <a:xfrm>
              <a:off x="1018223" y="543983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020203B4-652B-AF41-A08E-0ABF187A805A}"/>
                </a:ext>
              </a:extLst>
            </p:cNvPr>
            <p:cNvSpPr/>
            <p:nvPr/>
          </p:nvSpPr>
          <p:spPr>
            <a:xfrm>
              <a:off x="1012250" y="5676745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B8F1FE49-8E43-A74D-BDA6-73FF0415E634}"/>
                </a:ext>
              </a:extLst>
            </p:cNvPr>
            <p:cNvSpPr/>
            <p:nvPr/>
          </p:nvSpPr>
          <p:spPr>
            <a:xfrm>
              <a:off x="1516358" y="5437368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DE661750-BA1E-5748-A4A5-4213FBEEB6D0}"/>
                </a:ext>
              </a:extLst>
            </p:cNvPr>
            <p:cNvSpPr/>
            <p:nvPr/>
          </p:nvSpPr>
          <p:spPr>
            <a:xfrm>
              <a:off x="2173396" y="489759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24BC59A3-FE49-DC4D-9355-17C4632C9F39}"/>
                </a:ext>
              </a:extLst>
            </p:cNvPr>
            <p:cNvSpPr/>
            <p:nvPr/>
          </p:nvSpPr>
          <p:spPr>
            <a:xfrm>
              <a:off x="2638056" y="4905836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5836E866-EC5F-BB4F-B3C9-E7E07EED21A3}"/>
                </a:ext>
              </a:extLst>
            </p:cNvPr>
            <p:cNvSpPr/>
            <p:nvPr/>
          </p:nvSpPr>
          <p:spPr>
            <a:xfrm>
              <a:off x="1922967" y="5161081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56DA85E2-3F43-4D42-B5C4-9FCB5C840040}"/>
                </a:ext>
              </a:extLst>
            </p:cNvPr>
            <p:cNvSpPr/>
            <p:nvPr/>
          </p:nvSpPr>
          <p:spPr>
            <a:xfrm>
              <a:off x="3656339" y="6099897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B8911F88-8437-314B-8591-CFB3CDA9EADD}"/>
                </a:ext>
              </a:extLst>
            </p:cNvPr>
            <p:cNvSpPr/>
            <p:nvPr/>
          </p:nvSpPr>
          <p:spPr>
            <a:xfrm>
              <a:off x="1907646" y="5439830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DFE66700-81A0-CA43-AF10-75341A66DA9C}"/>
                </a:ext>
              </a:extLst>
            </p:cNvPr>
            <p:cNvSpPr/>
            <p:nvPr/>
          </p:nvSpPr>
          <p:spPr>
            <a:xfrm>
              <a:off x="2150209" y="5157610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DFFAD3EA-AA6B-C446-9598-4A26800FCDA3}"/>
                </a:ext>
              </a:extLst>
            </p:cNvPr>
            <p:cNvSpPr/>
            <p:nvPr/>
          </p:nvSpPr>
          <p:spPr>
            <a:xfrm>
              <a:off x="2387192" y="5136595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88C8CC20-94C2-0D4B-8A7C-AE7A0B986286}"/>
                </a:ext>
              </a:extLst>
            </p:cNvPr>
            <p:cNvSpPr/>
            <p:nvPr/>
          </p:nvSpPr>
          <p:spPr>
            <a:xfrm>
              <a:off x="2622134" y="5130141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FA92E372-4FB6-B843-B322-E5597E4AB50D}"/>
                </a:ext>
              </a:extLst>
            </p:cNvPr>
            <p:cNvSpPr/>
            <p:nvPr/>
          </p:nvSpPr>
          <p:spPr>
            <a:xfrm>
              <a:off x="1718869" y="543983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52E7B878-781A-7047-B864-8C65ED46EA4F}"/>
                </a:ext>
              </a:extLst>
            </p:cNvPr>
            <p:cNvSpPr/>
            <p:nvPr/>
          </p:nvSpPr>
          <p:spPr>
            <a:xfrm>
              <a:off x="1901444" y="5713883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7192AE5E-3C69-C84C-B71D-D710E926DFC7}"/>
                </a:ext>
              </a:extLst>
            </p:cNvPr>
            <p:cNvSpPr/>
            <p:nvPr/>
          </p:nvSpPr>
          <p:spPr>
            <a:xfrm>
              <a:off x="2133346" y="543600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F04B293C-045B-2042-9284-BA06FF43915F}"/>
                </a:ext>
              </a:extLst>
            </p:cNvPr>
            <p:cNvSpPr/>
            <p:nvPr/>
          </p:nvSpPr>
          <p:spPr>
            <a:xfrm>
              <a:off x="2546688" y="543600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4C5A8DD-2DA4-3E47-A560-63FBD78ED496}"/>
                </a:ext>
              </a:extLst>
            </p:cNvPr>
            <p:cNvSpPr/>
            <p:nvPr/>
          </p:nvSpPr>
          <p:spPr>
            <a:xfrm>
              <a:off x="2844627" y="543600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33B887E9-1067-CD4F-90E1-C50A8F8EB159}"/>
                </a:ext>
              </a:extLst>
            </p:cNvPr>
            <p:cNvSpPr/>
            <p:nvPr/>
          </p:nvSpPr>
          <p:spPr>
            <a:xfrm>
              <a:off x="3654660" y="543600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95262E4D-6637-A842-AAF7-2C0180D2F7FD}"/>
                </a:ext>
              </a:extLst>
            </p:cNvPr>
            <p:cNvSpPr/>
            <p:nvPr/>
          </p:nvSpPr>
          <p:spPr>
            <a:xfrm>
              <a:off x="3394559" y="543600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D924CF67-4091-4A44-BCC6-4EF941DBAF25}"/>
                </a:ext>
              </a:extLst>
            </p:cNvPr>
            <p:cNvSpPr/>
            <p:nvPr/>
          </p:nvSpPr>
          <p:spPr>
            <a:xfrm>
              <a:off x="1011629" y="588884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2B63B1F2-9035-FF45-BCF2-973D7D00FBF2}"/>
                </a:ext>
              </a:extLst>
            </p:cNvPr>
            <p:cNvSpPr/>
            <p:nvPr/>
          </p:nvSpPr>
          <p:spPr>
            <a:xfrm>
              <a:off x="1016505" y="6099554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B0D31577-1621-E344-8D75-3BA9B7569BEE}"/>
                </a:ext>
              </a:extLst>
            </p:cNvPr>
            <p:cNvSpPr/>
            <p:nvPr/>
          </p:nvSpPr>
          <p:spPr>
            <a:xfrm>
              <a:off x="1247779" y="588772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91B967E7-866F-274E-8D45-E0B5261DB395}"/>
                </a:ext>
              </a:extLst>
            </p:cNvPr>
            <p:cNvSpPr/>
            <p:nvPr/>
          </p:nvSpPr>
          <p:spPr>
            <a:xfrm>
              <a:off x="1501179" y="587611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4B08C356-031F-BE43-9FA5-615DB38AC3BE}"/>
                </a:ext>
              </a:extLst>
            </p:cNvPr>
            <p:cNvSpPr/>
            <p:nvPr/>
          </p:nvSpPr>
          <p:spPr>
            <a:xfrm>
              <a:off x="1516858" y="5660851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518AEEE8-9B40-3F4F-AFE1-F10504AC04E5}"/>
                </a:ext>
              </a:extLst>
            </p:cNvPr>
            <p:cNvSpPr/>
            <p:nvPr/>
          </p:nvSpPr>
          <p:spPr>
            <a:xfrm>
              <a:off x="1715820" y="5892607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913CB567-D5AF-AA48-80FE-045BFC2CA94D}"/>
                </a:ext>
              </a:extLst>
            </p:cNvPr>
            <p:cNvSpPr/>
            <p:nvPr/>
          </p:nvSpPr>
          <p:spPr>
            <a:xfrm>
              <a:off x="1901444" y="588884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3A424074-B08B-3745-96F4-4BAC33946B11}"/>
                </a:ext>
              </a:extLst>
            </p:cNvPr>
            <p:cNvSpPr/>
            <p:nvPr/>
          </p:nvSpPr>
          <p:spPr>
            <a:xfrm>
              <a:off x="1913680" y="6095943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91681B74-2A9A-8544-8E64-C8690AF0298C}"/>
                </a:ext>
              </a:extLst>
            </p:cNvPr>
            <p:cNvSpPr/>
            <p:nvPr/>
          </p:nvSpPr>
          <p:spPr>
            <a:xfrm>
              <a:off x="2113803" y="609485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C45C200D-6961-9B48-AAD5-4026FF30A26A}"/>
                </a:ext>
              </a:extLst>
            </p:cNvPr>
            <p:cNvSpPr/>
            <p:nvPr/>
          </p:nvSpPr>
          <p:spPr>
            <a:xfrm>
              <a:off x="2102157" y="5884996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01134808-6146-7347-B7A9-BBAD5A92C24C}"/>
                </a:ext>
              </a:extLst>
            </p:cNvPr>
            <p:cNvSpPr/>
            <p:nvPr/>
          </p:nvSpPr>
          <p:spPr>
            <a:xfrm>
              <a:off x="2307508" y="5667793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B3358263-3177-844B-9208-979B943E8742}"/>
                </a:ext>
              </a:extLst>
            </p:cNvPr>
            <p:cNvSpPr/>
            <p:nvPr/>
          </p:nvSpPr>
          <p:spPr>
            <a:xfrm>
              <a:off x="2305989" y="609485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95BF4D5B-E308-AF48-8650-C2E653F4737C}"/>
                </a:ext>
              </a:extLst>
            </p:cNvPr>
            <p:cNvSpPr/>
            <p:nvPr/>
          </p:nvSpPr>
          <p:spPr>
            <a:xfrm>
              <a:off x="1721534" y="6214088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2" name="直线连接符 71">
              <a:extLst>
                <a:ext uri="{FF2B5EF4-FFF2-40B4-BE49-F238E27FC236}">
                  <a16:creationId xmlns:a16="http://schemas.microsoft.com/office/drawing/2014/main" id="{F4386D4A-5875-4C46-8FA6-4D8976E9A659}"/>
                </a:ext>
              </a:extLst>
            </p:cNvPr>
            <p:cNvCxnSpPr>
              <a:cxnSpLocks/>
              <a:stCxn id="26" idx="0"/>
            </p:cNvCxnSpPr>
            <p:nvPr/>
          </p:nvCxnSpPr>
          <p:spPr>
            <a:xfrm flipH="1" flipV="1">
              <a:off x="2293268" y="3527848"/>
              <a:ext cx="2737" cy="89541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B602AEA8-AA2E-5247-8A66-0F27E1E4BDD0}"/>
                </a:ext>
              </a:extLst>
            </p:cNvPr>
            <p:cNvSpPr/>
            <p:nvPr/>
          </p:nvSpPr>
          <p:spPr>
            <a:xfrm>
              <a:off x="2296005" y="587611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1ABCD78C-AE22-1A47-ACBB-B5749F6DB7E8}"/>
                </a:ext>
              </a:extLst>
            </p:cNvPr>
            <p:cNvSpPr/>
            <p:nvPr/>
          </p:nvSpPr>
          <p:spPr>
            <a:xfrm>
              <a:off x="2537627" y="587611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8AD83AF3-492B-BD43-A36E-6C1844DB78C8}"/>
                </a:ext>
              </a:extLst>
            </p:cNvPr>
            <p:cNvSpPr/>
            <p:nvPr/>
          </p:nvSpPr>
          <p:spPr>
            <a:xfrm>
              <a:off x="2844392" y="5884996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C17190F5-EAA7-1245-9696-AD8655FAF357}"/>
                </a:ext>
              </a:extLst>
            </p:cNvPr>
            <p:cNvSpPr/>
            <p:nvPr/>
          </p:nvSpPr>
          <p:spPr>
            <a:xfrm>
              <a:off x="3215652" y="5884996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6F5EF209-1D3B-304C-ADE8-10B51E820628}"/>
                </a:ext>
              </a:extLst>
            </p:cNvPr>
            <p:cNvSpPr/>
            <p:nvPr/>
          </p:nvSpPr>
          <p:spPr>
            <a:xfrm>
              <a:off x="3447782" y="5883358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716000B5-FFB3-EB42-9F7A-90F60A1A3AAC}"/>
                </a:ext>
              </a:extLst>
            </p:cNvPr>
            <p:cNvSpPr/>
            <p:nvPr/>
          </p:nvSpPr>
          <p:spPr>
            <a:xfrm>
              <a:off x="2844627" y="5679659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3D19BC13-BE30-9747-B787-FC88DBDE7E2A}"/>
                </a:ext>
              </a:extLst>
            </p:cNvPr>
            <p:cNvSpPr/>
            <p:nvPr/>
          </p:nvSpPr>
          <p:spPr>
            <a:xfrm>
              <a:off x="3206160" y="5667793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51EAE0A1-7805-6145-83F7-CE02D2EF3D2C}"/>
                </a:ext>
              </a:extLst>
            </p:cNvPr>
            <p:cNvSpPr/>
            <p:nvPr/>
          </p:nvSpPr>
          <p:spPr>
            <a:xfrm>
              <a:off x="3038240" y="5896293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07D32040-D39C-9842-8B7D-06F2CF7FFF82}"/>
                </a:ext>
              </a:extLst>
            </p:cNvPr>
            <p:cNvSpPr/>
            <p:nvPr/>
          </p:nvSpPr>
          <p:spPr>
            <a:xfrm>
              <a:off x="3026500" y="609485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459E0A43-48F4-CA42-B404-DB30398C6BA7}"/>
                </a:ext>
              </a:extLst>
            </p:cNvPr>
            <p:cNvSpPr/>
            <p:nvPr/>
          </p:nvSpPr>
          <p:spPr>
            <a:xfrm>
              <a:off x="2842577" y="609485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E3132A9E-7E59-9B4C-90FF-A8D6829FCFE1}"/>
                </a:ext>
              </a:extLst>
            </p:cNvPr>
            <p:cNvSpPr/>
            <p:nvPr/>
          </p:nvSpPr>
          <p:spPr>
            <a:xfrm>
              <a:off x="3668268" y="5881808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39A6EDFD-0EAB-FE4B-AD44-40DB93135607}"/>
                </a:ext>
              </a:extLst>
            </p:cNvPr>
            <p:cNvSpPr/>
            <p:nvPr/>
          </p:nvSpPr>
          <p:spPr>
            <a:xfrm>
              <a:off x="3221878" y="609485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>
              <a:extLst>
                <a:ext uri="{FF2B5EF4-FFF2-40B4-BE49-F238E27FC236}">
                  <a16:creationId xmlns:a16="http://schemas.microsoft.com/office/drawing/2014/main" id="{457349B8-D98E-914B-96F9-F90B3417C74E}"/>
                </a:ext>
              </a:extLst>
            </p:cNvPr>
            <p:cNvSpPr/>
            <p:nvPr/>
          </p:nvSpPr>
          <p:spPr>
            <a:xfrm>
              <a:off x="3408846" y="6103532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BA642F80-4E42-8B4B-8F86-5D7E18625FEB}"/>
                </a:ext>
              </a:extLst>
            </p:cNvPr>
            <p:cNvSpPr txBox="1"/>
            <p:nvPr/>
          </p:nvSpPr>
          <p:spPr>
            <a:xfrm>
              <a:off x="1856892" y="3098567"/>
              <a:ext cx="6479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rgbClr val="C00000"/>
                  </a:solidFill>
                </a:rPr>
                <a:t>Gate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B0943424-57F2-A445-A275-6B7D134FDBC1}"/>
                </a:ext>
              </a:extLst>
            </p:cNvPr>
            <p:cNvSpPr/>
            <p:nvPr/>
          </p:nvSpPr>
          <p:spPr>
            <a:xfrm>
              <a:off x="2537146" y="6100135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816F7A87-6996-C443-A0C4-49C9A7E74D8E}"/>
                </a:ext>
              </a:extLst>
            </p:cNvPr>
            <p:cNvSpPr txBox="1"/>
            <p:nvPr/>
          </p:nvSpPr>
          <p:spPr>
            <a:xfrm>
              <a:off x="3716718" y="3809641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rgbClr val="C00000"/>
                  </a:solidFill>
                </a:rPr>
                <a:t>Drain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B7CDDD87-4D4A-454A-BD1F-533E230B6505}"/>
                </a:ext>
              </a:extLst>
            </p:cNvPr>
            <p:cNvSpPr txBox="1"/>
            <p:nvPr/>
          </p:nvSpPr>
          <p:spPr>
            <a:xfrm>
              <a:off x="95245" y="3716774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rgbClr val="C00000"/>
                  </a:solidFill>
                </a:rPr>
                <a:t>Source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</p:grpSp>
      <p:sp>
        <p:nvSpPr>
          <p:cNvPr id="2" name="圆角矩形标注 1">
            <a:extLst>
              <a:ext uri="{FF2B5EF4-FFF2-40B4-BE49-F238E27FC236}">
                <a16:creationId xmlns:a16="http://schemas.microsoft.com/office/drawing/2014/main" id="{832C2A82-D089-0A44-8FD0-7E27BB99B9B1}"/>
              </a:ext>
            </a:extLst>
          </p:cNvPr>
          <p:cNvSpPr/>
          <p:nvPr/>
        </p:nvSpPr>
        <p:spPr>
          <a:xfrm>
            <a:off x="1077413" y="4094362"/>
            <a:ext cx="1340307" cy="365518"/>
          </a:xfrm>
          <a:prstGeom prst="wedgeRoundRectCallout">
            <a:avLst>
              <a:gd name="adj1" fmla="val -1675"/>
              <a:gd name="adj2" fmla="val -19341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掺杂硼的晶体硅</a:t>
            </a:r>
          </a:p>
        </p:txBody>
      </p:sp>
      <p:sp>
        <p:nvSpPr>
          <p:cNvPr id="84" name="圆角矩形标注 83">
            <a:extLst>
              <a:ext uri="{FF2B5EF4-FFF2-40B4-BE49-F238E27FC236}">
                <a16:creationId xmlns:a16="http://schemas.microsoft.com/office/drawing/2014/main" id="{BDB37DDB-1954-3B4A-BBE4-D5D265E407DA}"/>
              </a:ext>
            </a:extLst>
          </p:cNvPr>
          <p:cNvSpPr/>
          <p:nvPr/>
        </p:nvSpPr>
        <p:spPr>
          <a:xfrm>
            <a:off x="2687152" y="4118028"/>
            <a:ext cx="1340307" cy="365518"/>
          </a:xfrm>
          <a:prstGeom prst="wedgeRoundRectCallout">
            <a:avLst>
              <a:gd name="adj1" fmla="val 49693"/>
              <a:gd name="adj2" fmla="val -19636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红点表示电子</a:t>
            </a:r>
          </a:p>
        </p:txBody>
      </p:sp>
    </p:spTree>
    <p:extLst>
      <p:ext uri="{BB962C8B-B14F-4D97-AF65-F5344CB8AC3E}">
        <p14:creationId xmlns:p14="http://schemas.microsoft.com/office/powerpoint/2010/main" val="178718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组合 95">
            <a:extLst>
              <a:ext uri="{FF2B5EF4-FFF2-40B4-BE49-F238E27FC236}">
                <a16:creationId xmlns:a16="http://schemas.microsoft.com/office/drawing/2014/main" id="{7AC0546F-ACBE-664B-B612-642A0B1D2DFD}"/>
              </a:ext>
            </a:extLst>
          </p:cNvPr>
          <p:cNvGrpSpPr/>
          <p:nvPr/>
        </p:nvGrpSpPr>
        <p:grpSpPr>
          <a:xfrm>
            <a:off x="419336" y="447964"/>
            <a:ext cx="4336733" cy="3302231"/>
            <a:chOff x="95245" y="3098567"/>
            <a:chExt cx="4336733" cy="3302231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A96609F-0A25-EE42-8B95-BB63FC8914BE}"/>
                </a:ext>
              </a:extLst>
            </p:cNvPr>
            <p:cNvSpPr/>
            <p:nvPr/>
          </p:nvSpPr>
          <p:spPr>
            <a:xfrm>
              <a:off x="828040" y="4797908"/>
              <a:ext cx="3008555" cy="1602890"/>
            </a:xfrm>
            <a:prstGeom prst="rect">
              <a:avLst/>
            </a:prstGeom>
            <a:ln w="762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84BC8D1E-6EBD-7044-9BC4-8F18E9A8CB28}"/>
                </a:ext>
              </a:extLst>
            </p:cNvPr>
            <p:cNvSpPr/>
            <p:nvPr/>
          </p:nvSpPr>
          <p:spPr>
            <a:xfrm>
              <a:off x="1012564" y="4808663"/>
              <a:ext cx="767856" cy="514577"/>
            </a:xfrm>
            <a:prstGeom prst="rect">
              <a:avLst/>
            </a:prstGeom>
            <a:ln w="762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99BF8B2-79AC-BF44-80BB-F685D6B7CF32}"/>
                </a:ext>
              </a:extLst>
            </p:cNvPr>
            <p:cNvSpPr/>
            <p:nvPr/>
          </p:nvSpPr>
          <p:spPr>
            <a:xfrm>
              <a:off x="2859024" y="4808663"/>
              <a:ext cx="773176" cy="514577"/>
            </a:xfrm>
            <a:prstGeom prst="rect">
              <a:avLst/>
            </a:prstGeom>
            <a:ln w="762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1219809-C3D2-2842-B937-6C4058D461CC}"/>
                </a:ext>
              </a:extLst>
            </p:cNvPr>
            <p:cNvSpPr/>
            <p:nvPr/>
          </p:nvSpPr>
          <p:spPr>
            <a:xfrm>
              <a:off x="1011629" y="4491313"/>
              <a:ext cx="267596" cy="26893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3" name="肘形连接符 12">
              <a:extLst>
                <a:ext uri="{FF2B5EF4-FFF2-40B4-BE49-F238E27FC236}">
                  <a16:creationId xmlns:a16="http://schemas.microsoft.com/office/drawing/2014/main" id="{23F78550-4DD9-1D4F-B610-D98C50E77BFD}"/>
                </a:ext>
              </a:extLst>
            </p:cNvPr>
            <p:cNvCxnSpPr>
              <a:stCxn id="9" idx="0"/>
            </p:cNvCxnSpPr>
            <p:nvPr/>
          </p:nvCxnSpPr>
          <p:spPr>
            <a:xfrm rot="16200000" flipV="1">
              <a:off x="657971" y="4003856"/>
              <a:ext cx="285078" cy="689835"/>
            </a:xfrm>
            <a:prstGeom prst="bentConnector2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B02E1D3-0CBD-3146-9FB6-8CEE69BCEADC}"/>
                </a:ext>
              </a:extLst>
            </p:cNvPr>
            <p:cNvSpPr/>
            <p:nvPr/>
          </p:nvSpPr>
          <p:spPr>
            <a:xfrm>
              <a:off x="3334279" y="4488549"/>
              <a:ext cx="267596" cy="26893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20" name="肘形连接符 19">
              <a:extLst>
                <a:ext uri="{FF2B5EF4-FFF2-40B4-BE49-F238E27FC236}">
                  <a16:creationId xmlns:a16="http://schemas.microsoft.com/office/drawing/2014/main" id="{FC48DFDB-2873-064A-A086-119CCEF078A5}"/>
                </a:ext>
              </a:extLst>
            </p:cNvPr>
            <p:cNvCxnSpPr>
              <a:cxnSpLocks/>
              <a:stCxn id="14" idx="0"/>
            </p:cNvCxnSpPr>
            <p:nvPr/>
          </p:nvCxnSpPr>
          <p:spPr>
            <a:xfrm rot="5400000" flipH="1" flipV="1">
              <a:off x="3767022" y="3952584"/>
              <a:ext cx="237020" cy="834910"/>
            </a:xfrm>
            <a:prstGeom prst="bentConnector2">
              <a:avLst/>
            </a:prstGeom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14DE6AB-412E-624B-BF22-627604225795}"/>
                </a:ext>
              </a:extLst>
            </p:cNvPr>
            <p:cNvSpPr/>
            <p:nvPr/>
          </p:nvSpPr>
          <p:spPr>
            <a:xfrm>
              <a:off x="1516358" y="4597990"/>
              <a:ext cx="1569660" cy="16136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607507AE-CA31-9B40-831F-1516C39B3D97}"/>
                </a:ext>
              </a:extLst>
            </p:cNvPr>
            <p:cNvSpPr/>
            <p:nvPr/>
          </p:nvSpPr>
          <p:spPr>
            <a:xfrm>
              <a:off x="1511175" y="4423265"/>
              <a:ext cx="1569660" cy="16136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894F279B-1142-0B45-96B3-8D867CFDD553}"/>
                </a:ext>
              </a:extLst>
            </p:cNvPr>
            <p:cNvSpPr/>
            <p:nvPr/>
          </p:nvSpPr>
          <p:spPr>
            <a:xfrm>
              <a:off x="1146362" y="4897599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34488703-A922-2B4B-AFAA-D9D41DF9A3CF}"/>
                </a:ext>
              </a:extLst>
            </p:cNvPr>
            <p:cNvSpPr/>
            <p:nvPr/>
          </p:nvSpPr>
          <p:spPr>
            <a:xfrm>
              <a:off x="1146362" y="5110419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A32D68D6-38FC-D344-8CCD-DD60E5F4A02E}"/>
                </a:ext>
              </a:extLst>
            </p:cNvPr>
            <p:cNvSpPr/>
            <p:nvPr/>
          </p:nvSpPr>
          <p:spPr>
            <a:xfrm>
              <a:off x="1559452" y="4879347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7E541DE3-4785-CC46-AD7D-DF2DC63527BF}"/>
                </a:ext>
              </a:extLst>
            </p:cNvPr>
            <p:cNvSpPr/>
            <p:nvPr/>
          </p:nvSpPr>
          <p:spPr>
            <a:xfrm>
              <a:off x="1356420" y="5110419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3F52CCA6-FA79-C043-A3D9-0715DE237E7B}"/>
                </a:ext>
              </a:extLst>
            </p:cNvPr>
            <p:cNvSpPr/>
            <p:nvPr/>
          </p:nvSpPr>
          <p:spPr>
            <a:xfrm>
              <a:off x="1559136" y="5094025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7986E0C1-E51F-5445-8C4F-E9BCC902DB9A}"/>
                </a:ext>
              </a:extLst>
            </p:cNvPr>
            <p:cNvSpPr/>
            <p:nvPr/>
          </p:nvSpPr>
          <p:spPr>
            <a:xfrm>
              <a:off x="2926080" y="4897599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7F7DAB98-2D34-B64E-944B-2CCB6F800DBF}"/>
                </a:ext>
              </a:extLst>
            </p:cNvPr>
            <p:cNvSpPr/>
            <p:nvPr/>
          </p:nvSpPr>
          <p:spPr>
            <a:xfrm>
              <a:off x="3145028" y="4905836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6D0375D-3B0B-124D-B023-A5DFEF720C22}"/>
                </a:ext>
              </a:extLst>
            </p:cNvPr>
            <p:cNvSpPr/>
            <p:nvPr/>
          </p:nvSpPr>
          <p:spPr>
            <a:xfrm>
              <a:off x="3363976" y="4905836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E5999AEB-4EEB-9941-9D28-EDBD6E249874}"/>
                </a:ext>
              </a:extLst>
            </p:cNvPr>
            <p:cNvSpPr/>
            <p:nvPr/>
          </p:nvSpPr>
          <p:spPr>
            <a:xfrm>
              <a:off x="2923385" y="5130141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C8FF5A00-EF6E-8F40-830C-D12FA2F84109}"/>
                </a:ext>
              </a:extLst>
            </p:cNvPr>
            <p:cNvSpPr/>
            <p:nvPr/>
          </p:nvSpPr>
          <p:spPr>
            <a:xfrm>
              <a:off x="3381040" y="5120647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DF2296FA-60AF-CE44-A808-5FABDD9E8FAB}"/>
                </a:ext>
              </a:extLst>
            </p:cNvPr>
            <p:cNvSpPr/>
            <p:nvPr/>
          </p:nvSpPr>
          <p:spPr>
            <a:xfrm>
              <a:off x="1925286" y="4897599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C56A87B0-B012-9346-8C44-A11AAA656C42}"/>
                </a:ext>
              </a:extLst>
            </p:cNvPr>
            <p:cNvSpPr/>
            <p:nvPr/>
          </p:nvSpPr>
          <p:spPr>
            <a:xfrm>
              <a:off x="1018223" y="543983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020203B4-652B-AF41-A08E-0ABF187A805A}"/>
                </a:ext>
              </a:extLst>
            </p:cNvPr>
            <p:cNvSpPr/>
            <p:nvPr/>
          </p:nvSpPr>
          <p:spPr>
            <a:xfrm>
              <a:off x="1012250" y="5676745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B8F1FE49-8E43-A74D-BDA6-73FF0415E634}"/>
                </a:ext>
              </a:extLst>
            </p:cNvPr>
            <p:cNvSpPr/>
            <p:nvPr/>
          </p:nvSpPr>
          <p:spPr>
            <a:xfrm>
              <a:off x="1516358" y="5437368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DE661750-BA1E-5748-A4A5-4213FBEEB6D0}"/>
                </a:ext>
              </a:extLst>
            </p:cNvPr>
            <p:cNvSpPr/>
            <p:nvPr/>
          </p:nvSpPr>
          <p:spPr>
            <a:xfrm>
              <a:off x="2173396" y="4897599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24BC59A3-FE49-DC4D-9355-17C4632C9F39}"/>
                </a:ext>
              </a:extLst>
            </p:cNvPr>
            <p:cNvSpPr/>
            <p:nvPr/>
          </p:nvSpPr>
          <p:spPr>
            <a:xfrm>
              <a:off x="2638056" y="4905836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5836E866-EC5F-BB4F-B3C9-E7E07EED21A3}"/>
                </a:ext>
              </a:extLst>
            </p:cNvPr>
            <p:cNvSpPr/>
            <p:nvPr/>
          </p:nvSpPr>
          <p:spPr>
            <a:xfrm>
              <a:off x="1922967" y="5161081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56DA85E2-3F43-4D42-B5C4-9FCB5C840040}"/>
                </a:ext>
              </a:extLst>
            </p:cNvPr>
            <p:cNvSpPr/>
            <p:nvPr/>
          </p:nvSpPr>
          <p:spPr>
            <a:xfrm>
              <a:off x="3656339" y="6099897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B8911F88-8437-314B-8591-CFB3CDA9EADD}"/>
                </a:ext>
              </a:extLst>
            </p:cNvPr>
            <p:cNvSpPr/>
            <p:nvPr/>
          </p:nvSpPr>
          <p:spPr>
            <a:xfrm>
              <a:off x="1907646" y="5439830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DFE66700-81A0-CA43-AF10-75341A66DA9C}"/>
                </a:ext>
              </a:extLst>
            </p:cNvPr>
            <p:cNvSpPr/>
            <p:nvPr/>
          </p:nvSpPr>
          <p:spPr>
            <a:xfrm>
              <a:off x="2150209" y="5157610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DFFAD3EA-AA6B-C446-9598-4A26800FCDA3}"/>
                </a:ext>
              </a:extLst>
            </p:cNvPr>
            <p:cNvSpPr/>
            <p:nvPr/>
          </p:nvSpPr>
          <p:spPr>
            <a:xfrm>
              <a:off x="2387192" y="5136595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88C8CC20-94C2-0D4B-8A7C-AE7A0B986286}"/>
                </a:ext>
              </a:extLst>
            </p:cNvPr>
            <p:cNvSpPr/>
            <p:nvPr/>
          </p:nvSpPr>
          <p:spPr>
            <a:xfrm>
              <a:off x="2622134" y="5130141"/>
              <a:ext cx="134112" cy="134112"/>
            </a:xfrm>
            <a:prstGeom prst="ellipse">
              <a:avLst/>
            </a:prstGeom>
            <a:solidFill>
              <a:srgbClr val="FF42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FA92E372-4FB6-B843-B322-E5597E4AB50D}"/>
                </a:ext>
              </a:extLst>
            </p:cNvPr>
            <p:cNvSpPr/>
            <p:nvPr/>
          </p:nvSpPr>
          <p:spPr>
            <a:xfrm>
              <a:off x="1718869" y="543983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52E7B878-781A-7047-B864-8C65ED46EA4F}"/>
                </a:ext>
              </a:extLst>
            </p:cNvPr>
            <p:cNvSpPr/>
            <p:nvPr/>
          </p:nvSpPr>
          <p:spPr>
            <a:xfrm>
              <a:off x="1901444" y="5713883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7192AE5E-3C69-C84C-B71D-D710E926DFC7}"/>
                </a:ext>
              </a:extLst>
            </p:cNvPr>
            <p:cNvSpPr/>
            <p:nvPr/>
          </p:nvSpPr>
          <p:spPr>
            <a:xfrm>
              <a:off x="2133346" y="543600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F04B293C-045B-2042-9284-BA06FF43915F}"/>
                </a:ext>
              </a:extLst>
            </p:cNvPr>
            <p:cNvSpPr/>
            <p:nvPr/>
          </p:nvSpPr>
          <p:spPr>
            <a:xfrm>
              <a:off x="2546688" y="543600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4C5A8DD-2DA4-3E47-A560-63FBD78ED496}"/>
                </a:ext>
              </a:extLst>
            </p:cNvPr>
            <p:cNvSpPr/>
            <p:nvPr/>
          </p:nvSpPr>
          <p:spPr>
            <a:xfrm>
              <a:off x="2844627" y="543600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33B887E9-1067-CD4F-90E1-C50A8F8EB159}"/>
                </a:ext>
              </a:extLst>
            </p:cNvPr>
            <p:cNvSpPr/>
            <p:nvPr/>
          </p:nvSpPr>
          <p:spPr>
            <a:xfrm>
              <a:off x="3654660" y="543600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95262E4D-6637-A842-AAF7-2C0180D2F7FD}"/>
                </a:ext>
              </a:extLst>
            </p:cNvPr>
            <p:cNvSpPr/>
            <p:nvPr/>
          </p:nvSpPr>
          <p:spPr>
            <a:xfrm>
              <a:off x="3394559" y="543600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D924CF67-4091-4A44-BCC6-4EF941DBAF25}"/>
                </a:ext>
              </a:extLst>
            </p:cNvPr>
            <p:cNvSpPr/>
            <p:nvPr/>
          </p:nvSpPr>
          <p:spPr>
            <a:xfrm>
              <a:off x="1011629" y="588884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2B63B1F2-9035-FF45-BCF2-973D7D00FBF2}"/>
                </a:ext>
              </a:extLst>
            </p:cNvPr>
            <p:cNvSpPr/>
            <p:nvPr/>
          </p:nvSpPr>
          <p:spPr>
            <a:xfrm>
              <a:off x="1016505" y="6099554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B0D31577-1621-E344-8D75-3BA9B7569BEE}"/>
                </a:ext>
              </a:extLst>
            </p:cNvPr>
            <p:cNvSpPr/>
            <p:nvPr/>
          </p:nvSpPr>
          <p:spPr>
            <a:xfrm>
              <a:off x="1247779" y="5887720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91B967E7-866F-274E-8D45-E0B5261DB395}"/>
                </a:ext>
              </a:extLst>
            </p:cNvPr>
            <p:cNvSpPr/>
            <p:nvPr/>
          </p:nvSpPr>
          <p:spPr>
            <a:xfrm>
              <a:off x="1501179" y="587611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4B08C356-031F-BE43-9FA5-615DB38AC3BE}"/>
                </a:ext>
              </a:extLst>
            </p:cNvPr>
            <p:cNvSpPr/>
            <p:nvPr/>
          </p:nvSpPr>
          <p:spPr>
            <a:xfrm>
              <a:off x="1516858" y="5660851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518AEEE8-9B40-3F4F-AFE1-F10504AC04E5}"/>
                </a:ext>
              </a:extLst>
            </p:cNvPr>
            <p:cNvSpPr/>
            <p:nvPr/>
          </p:nvSpPr>
          <p:spPr>
            <a:xfrm>
              <a:off x="1715820" y="5892607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913CB567-D5AF-AA48-80FE-045BFC2CA94D}"/>
                </a:ext>
              </a:extLst>
            </p:cNvPr>
            <p:cNvSpPr/>
            <p:nvPr/>
          </p:nvSpPr>
          <p:spPr>
            <a:xfrm>
              <a:off x="1901444" y="588884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3A424074-B08B-3745-96F4-4BAC33946B11}"/>
                </a:ext>
              </a:extLst>
            </p:cNvPr>
            <p:cNvSpPr/>
            <p:nvPr/>
          </p:nvSpPr>
          <p:spPr>
            <a:xfrm>
              <a:off x="1913680" y="6095943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91681B74-2A9A-8544-8E64-C8690AF0298C}"/>
                </a:ext>
              </a:extLst>
            </p:cNvPr>
            <p:cNvSpPr/>
            <p:nvPr/>
          </p:nvSpPr>
          <p:spPr>
            <a:xfrm>
              <a:off x="2113803" y="609485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C45C200D-6961-9B48-AAD5-4026FF30A26A}"/>
                </a:ext>
              </a:extLst>
            </p:cNvPr>
            <p:cNvSpPr/>
            <p:nvPr/>
          </p:nvSpPr>
          <p:spPr>
            <a:xfrm>
              <a:off x="2102157" y="5884996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01134808-6146-7347-B7A9-BBAD5A92C24C}"/>
                </a:ext>
              </a:extLst>
            </p:cNvPr>
            <p:cNvSpPr/>
            <p:nvPr/>
          </p:nvSpPr>
          <p:spPr>
            <a:xfrm>
              <a:off x="2307508" y="5667793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B3358263-3177-844B-9208-979B943E8742}"/>
                </a:ext>
              </a:extLst>
            </p:cNvPr>
            <p:cNvSpPr/>
            <p:nvPr/>
          </p:nvSpPr>
          <p:spPr>
            <a:xfrm>
              <a:off x="2305989" y="609485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95BF4D5B-E308-AF48-8650-C2E653F4737C}"/>
                </a:ext>
              </a:extLst>
            </p:cNvPr>
            <p:cNvSpPr/>
            <p:nvPr/>
          </p:nvSpPr>
          <p:spPr>
            <a:xfrm>
              <a:off x="1721534" y="6214088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2" name="直线连接符 71">
              <a:extLst>
                <a:ext uri="{FF2B5EF4-FFF2-40B4-BE49-F238E27FC236}">
                  <a16:creationId xmlns:a16="http://schemas.microsoft.com/office/drawing/2014/main" id="{F4386D4A-5875-4C46-8FA6-4D8976E9A659}"/>
                </a:ext>
              </a:extLst>
            </p:cNvPr>
            <p:cNvCxnSpPr>
              <a:cxnSpLocks/>
              <a:stCxn id="26" idx="0"/>
            </p:cNvCxnSpPr>
            <p:nvPr/>
          </p:nvCxnSpPr>
          <p:spPr>
            <a:xfrm flipH="1" flipV="1">
              <a:off x="2293268" y="3527848"/>
              <a:ext cx="2737" cy="89541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B602AEA8-AA2E-5247-8A66-0F27E1E4BDD0}"/>
                </a:ext>
              </a:extLst>
            </p:cNvPr>
            <p:cNvSpPr/>
            <p:nvPr/>
          </p:nvSpPr>
          <p:spPr>
            <a:xfrm>
              <a:off x="2296005" y="587611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1ABCD78C-AE22-1A47-ACBB-B5749F6DB7E8}"/>
                </a:ext>
              </a:extLst>
            </p:cNvPr>
            <p:cNvSpPr/>
            <p:nvPr/>
          </p:nvSpPr>
          <p:spPr>
            <a:xfrm>
              <a:off x="2537627" y="587611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8AD83AF3-492B-BD43-A36E-6C1844DB78C8}"/>
                </a:ext>
              </a:extLst>
            </p:cNvPr>
            <p:cNvSpPr/>
            <p:nvPr/>
          </p:nvSpPr>
          <p:spPr>
            <a:xfrm>
              <a:off x="2844392" y="5884996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C17190F5-EAA7-1245-9696-AD8655FAF357}"/>
                </a:ext>
              </a:extLst>
            </p:cNvPr>
            <p:cNvSpPr/>
            <p:nvPr/>
          </p:nvSpPr>
          <p:spPr>
            <a:xfrm>
              <a:off x="3215652" y="5884996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6F5EF209-1D3B-304C-ADE8-10B51E820628}"/>
                </a:ext>
              </a:extLst>
            </p:cNvPr>
            <p:cNvSpPr/>
            <p:nvPr/>
          </p:nvSpPr>
          <p:spPr>
            <a:xfrm>
              <a:off x="3447782" y="5883358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716000B5-FFB3-EB42-9F7A-90F60A1A3AAC}"/>
                </a:ext>
              </a:extLst>
            </p:cNvPr>
            <p:cNvSpPr/>
            <p:nvPr/>
          </p:nvSpPr>
          <p:spPr>
            <a:xfrm>
              <a:off x="2844627" y="567965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3D19BC13-BE30-9747-B787-FC88DBDE7E2A}"/>
                </a:ext>
              </a:extLst>
            </p:cNvPr>
            <p:cNvSpPr/>
            <p:nvPr/>
          </p:nvSpPr>
          <p:spPr>
            <a:xfrm>
              <a:off x="3206160" y="5667793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51EAE0A1-7805-6145-83F7-CE02D2EF3D2C}"/>
                </a:ext>
              </a:extLst>
            </p:cNvPr>
            <p:cNvSpPr/>
            <p:nvPr/>
          </p:nvSpPr>
          <p:spPr>
            <a:xfrm>
              <a:off x="3038240" y="5896293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07D32040-D39C-9842-8B7D-06F2CF7FFF82}"/>
                </a:ext>
              </a:extLst>
            </p:cNvPr>
            <p:cNvSpPr/>
            <p:nvPr/>
          </p:nvSpPr>
          <p:spPr>
            <a:xfrm>
              <a:off x="3026500" y="609485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459E0A43-48F4-CA42-B404-DB30398C6BA7}"/>
                </a:ext>
              </a:extLst>
            </p:cNvPr>
            <p:cNvSpPr/>
            <p:nvPr/>
          </p:nvSpPr>
          <p:spPr>
            <a:xfrm>
              <a:off x="2842577" y="609485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>
              <a:extLst>
                <a:ext uri="{FF2B5EF4-FFF2-40B4-BE49-F238E27FC236}">
                  <a16:creationId xmlns:a16="http://schemas.microsoft.com/office/drawing/2014/main" id="{E3132A9E-7E59-9B4C-90FF-A8D6829FCFE1}"/>
                </a:ext>
              </a:extLst>
            </p:cNvPr>
            <p:cNvSpPr/>
            <p:nvPr/>
          </p:nvSpPr>
          <p:spPr>
            <a:xfrm>
              <a:off x="3668268" y="5881808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>
              <a:extLst>
                <a:ext uri="{FF2B5EF4-FFF2-40B4-BE49-F238E27FC236}">
                  <a16:creationId xmlns:a16="http://schemas.microsoft.com/office/drawing/2014/main" id="{39A6EDFD-0EAB-FE4B-AD44-40DB93135607}"/>
                </a:ext>
              </a:extLst>
            </p:cNvPr>
            <p:cNvSpPr/>
            <p:nvPr/>
          </p:nvSpPr>
          <p:spPr>
            <a:xfrm>
              <a:off x="3221878" y="6094859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>
              <a:extLst>
                <a:ext uri="{FF2B5EF4-FFF2-40B4-BE49-F238E27FC236}">
                  <a16:creationId xmlns:a16="http://schemas.microsoft.com/office/drawing/2014/main" id="{457349B8-D98E-914B-96F9-F90B3417C74E}"/>
                </a:ext>
              </a:extLst>
            </p:cNvPr>
            <p:cNvSpPr/>
            <p:nvPr/>
          </p:nvSpPr>
          <p:spPr>
            <a:xfrm>
              <a:off x="3408846" y="6103532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BA642F80-4E42-8B4B-8F86-5D7E18625FEB}"/>
                </a:ext>
              </a:extLst>
            </p:cNvPr>
            <p:cNvSpPr txBox="1"/>
            <p:nvPr/>
          </p:nvSpPr>
          <p:spPr>
            <a:xfrm>
              <a:off x="1856892" y="3098567"/>
              <a:ext cx="6479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rgbClr val="C00000"/>
                  </a:solidFill>
                </a:rPr>
                <a:t>Gate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B0943424-57F2-A445-A275-6B7D134FDBC1}"/>
                </a:ext>
              </a:extLst>
            </p:cNvPr>
            <p:cNvSpPr/>
            <p:nvPr/>
          </p:nvSpPr>
          <p:spPr>
            <a:xfrm>
              <a:off x="2537146" y="6100135"/>
              <a:ext cx="134112" cy="13411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816F7A87-6996-C443-A0C4-49C9A7E74D8E}"/>
                </a:ext>
              </a:extLst>
            </p:cNvPr>
            <p:cNvSpPr txBox="1"/>
            <p:nvPr/>
          </p:nvSpPr>
          <p:spPr>
            <a:xfrm>
              <a:off x="3716718" y="3809641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rgbClr val="C00000"/>
                  </a:solidFill>
                </a:rPr>
                <a:t>Drain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B7CDDD87-4D4A-454A-BD1F-533E230B6505}"/>
                </a:ext>
              </a:extLst>
            </p:cNvPr>
            <p:cNvSpPr txBox="1"/>
            <p:nvPr/>
          </p:nvSpPr>
          <p:spPr>
            <a:xfrm>
              <a:off x="95245" y="3716774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rgbClr val="C00000"/>
                  </a:solidFill>
                </a:rPr>
                <a:t>Source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</p:grpSp>
      <p:sp>
        <p:nvSpPr>
          <p:cNvPr id="84" name="椭圆 83">
            <a:extLst>
              <a:ext uri="{FF2B5EF4-FFF2-40B4-BE49-F238E27FC236}">
                <a16:creationId xmlns:a16="http://schemas.microsoft.com/office/drawing/2014/main" id="{49DD11B3-95A6-9F4C-A9E9-1F7D5B695029}"/>
              </a:ext>
            </a:extLst>
          </p:cNvPr>
          <p:cNvSpPr/>
          <p:nvPr/>
        </p:nvSpPr>
        <p:spPr>
          <a:xfrm>
            <a:off x="2724019" y="2233008"/>
            <a:ext cx="134112" cy="134112"/>
          </a:xfrm>
          <a:prstGeom prst="ellipse">
            <a:avLst/>
          </a:prstGeom>
          <a:solidFill>
            <a:srgbClr val="FF42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圆角矩形标注 3">
            <a:extLst>
              <a:ext uri="{FF2B5EF4-FFF2-40B4-BE49-F238E27FC236}">
                <a16:creationId xmlns:a16="http://schemas.microsoft.com/office/drawing/2014/main" id="{412A72CC-9542-1849-87A6-79BCF8ED19A7}"/>
              </a:ext>
            </a:extLst>
          </p:cNvPr>
          <p:cNvSpPr/>
          <p:nvPr/>
        </p:nvSpPr>
        <p:spPr>
          <a:xfrm>
            <a:off x="2915509" y="371730"/>
            <a:ext cx="1382580" cy="338262"/>
          </a:xfrm>
          <a:prstGeom prst="wedgeRoundRectCallout">
            <a:avLst>
              <a:gd name="adj1" fmla="val -64602"/>
              <a:gd name="adj2" fmla="val 16367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加上电压</a:t>
            </a:r>
          </a:p>
        </p:txBody>
      </p:sp>
      <p:sp>
        <p:nvSpPr>
          <p:cNvPr id="86" name="圆角矩形标注 85">
            <a:extLst>
              <a:ext uri="{FF2B5EF4-FFF2-40B4-BE49-F238E27FC236}">
                <a16:creationId xmlns:a16="http://schemas.microsoft.com/office/drawing/2014/main" id="{E3A849C1-0AE7-9044-974B-D22B8934D483}"/>
              </a:ext>
            </a:extLst>
          </p:cNvPr>
          <p:cNvSpPr/>
          <p:nvPr/>
        </p:nvSpPr>
        <p:spPr>
          <a:xfrm>
            <a:off x="3272048" y="835648"/>
            <a:ext cx="1413406" cy="415271"/>
          </a:xfrm>
          <a:prstGeom prst="wedgeRoundRectCallout">
            <a:avLst>
              <a:gd name="adj1" fmla="val -92527"/>
              <a:gd name="adj2" fmla="val 32951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/>
              <a:t>电子被吸引过来</a:t>
            </a:r>
            <a:endParaRPr kumimoji="1" lang="en-US" altLang="zh-CN" sz="1200" dirty="0"/>
          </a:p>
          <a:p>
            <a:pPr algn="ctr"/>
            <a:r>
              <a:rPr kumimoji="1" lang="zh-CN" altLang="en-US" sz="1200" dirty="0"/>
              <a:t>形成导体</a:t>
            </a:r>
          </a:p>
        </p:txBody>
      </p:sp>
    </p:spTree>
    <p:extLst>
      <p:ext uri="{BB962C8B-B14F-4D97-AF65-F5344CB8AC3E}">
        <p14:creationId xmlns:p14="http://schemas.microsoft.com/office/powerpoint/2010/main" val="2862957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8B920D72-42CB-2042-95D7-E71A12AD7A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6003388"/>
              </p:ext>
            </p:extLst>
          </p:nvPr>
        </p:nvGraphicFramePr>
        <p:xfrm>
          <a:off x="0" y="0"/>
          <a:ext cx="2229465" cy="23186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1" name="组合 20">
            <a:extLst>
              <a:ext uri="{FF2B5EF4-FFF2-40B4-BE49-F238E27FC236}">
                <a16:creationId xmlns:a16="http://schemas.microsoft.com/office/drawing/2014/main" id="{1E69CDDC-A778-B74F-A343-8ADD14151B9A}"/>
              </a:ext>
            </a:extLst>
          </p:cNvPr>
          <p:cNvGrpSpPr/>
          <p:nvPr/>
        </p:nvGrpSpPr>
        <p:grpSpPr>
          <a:xfrm>
            <a:off x="4343401" y="2708788"/>
            <a:ext cx="5919013" cy="2231921"/>
            <a:chOff x="4343401" y="2708788"/>
            <a:chExt cx="5919013" cy="2231921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A0020EB1-CD87-C649-BF48-0ECFEA463848}"/>
                </a:ext>
              </a:extLst>
            </p:cNvPr>
            <p:cNvSpPr/>
            <p:nvPr/>
          </p:nvSpPr>
          <p:spPr>
            <a:xfrm>
              <a:off x="4343401" y="2708788"/>
              <a:ext cx="1091381" cy="2231920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3200" dirty="0"/>
                <a:t>取址</a:t>
              </a:r>
              <a:endParaRPr kumimoji="1" lang="en-US" altLang="zh-CN" sz="3200" dirty="0"/>
            </a:p>
            <a:p>
              <a:pPr algn="ctr"/>
              <a:r>
                <a:rPr kumimoji="1" lang="zh-CN" altLang="en-US" dirty="0"/>
                <a:t>一次取出多条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3B8F71B-5A12-D745-A499-887809802732}"/>
                </a:ext>
              </a:extLst>
            </p:cNvPr>
            <p:cNvSpPr/>
            <p:nvPr/>
          </p:nvSpPr>
          <p:spPr>
            <a:xfrm>
              <a:off x="5550309" y="2708788"/>
              <a:ext cx="1091381" cy="2231920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3200" dirty="0"/>
                <a:t>译码</a:t>
              </a:r>
              <a:r>
                <a:rPr kumimoji="1" lang="zh-CN" altLang="en-US" dirty="0"/>
                <a:t>一次多条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17F44135-6BF2-5D49-9CE9-C435ED7454C4}"/>
                </a:ext>
              </a:extLst>
            </p:cNvPr>
            <p:cNvSpPr/>
            <p:nvPr/>
          </p:nvSpPr>
          <p:spPr>
            <a:xfrm>
              <a:off x="6757217" y="2708788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执行</a:t>
              </a:r>
              <a:r>
                <a:rPr kumimoji="1" lang="en-US" altLang="zh-CN" sz="2000" dirty="0"/>
                <a:t>a</a:t>
              </a:r>
              <a:endParaRPr kumimoji="1" lang="zh-CN" altLang="en-US" sz="1200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2E585CA-A36D-FE42-9F64-E15DF9B3A9CB}"/>
                </a:ext>
              </a:extLst>
            </p:cNvPr>
            <p:cNvSpPr/>
            <p:nvPr/>
          </p:nvSpPr>
          <p:spPr>
            <a:xfrm>
              <a:off x="6757217" y="3298723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执行</a:t>
              </a:r>
              <a:r>
                <a:rPr kumimoji="1" lang="en-US" altLang="zh-CN" sz="2000" dirty="0"/>
                <a:t>b</a:t>
              </a:r>
              <a:endParaRPr kumimoji="1" lang="zh-CN" altLang="en-US" sz="1200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DC29D29-1A9B-984C-9474-A53959AFA4B9}"/>
                </a:ext>
              </a:extLst>
            </p:cNvPr>
            <p:cNvSpPr/>
            <p:nvPr/>
          </p:nvSpPr>
          <p:spPr>
            <a:xfrm>
              <a:off x="6757217" y="3888658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执行</a:t>
              </a:r>
              <a:r>
                <a:rPr kumimoji="1" lang="en-US" altLang="zh-CN" sz="2000" dirty="0"/>
                <a:t>c</a:t>
              </a:r>
              <a:endParaRPr kumimoji="1" lang="zh-CN" altLang="en-US" sz="1200" dirty="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0177F6E-01B4-324A-91AA-5F089C9C5402}"/>
                </a:ext>
              </a:extLst>
            </p:cNvPr>
            <p:cNvSpPr/>
            <p:nvPr/>
          </p:nvSpPr>
          <p:spPr>
            <a:xfrm>
              <a:off x="6757217" y="4478593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执行</a:t>
              </a:r>
              <a:r>
                <a:rPr kumimoji="1" lang="en-US" altLang="zh-CN" sz="2000" dirty="0"/>
                <a:t>d</a:t>
              </a:r>
              <a:endParaRPr kumimoji="1" lang="zh-CN" altLang="en-US" sz="1200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354FF8A7-85DC-4647-B661-D6FAD4A7FF97}"/>
                </a:ext>
              </a:extLst>
            </p:cNvPr>
            <p:cNvSpPr/>
            <p:nvPr/>
          </p:nvSpPr>
          <p:spPr>
            <a:xfrm>
              <a:off x="7964125" y="2708789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访存</a:t>
              </a:r>
              <a:r>
                <a:rPr kumimoji="1" lang="en-US" altLang="zh-CN" sz="2000" dirty="0"/>
                <a:t>a</a:t>
              </a:r>
              <a:endParaRPr kumimoji="1" lang="zh-CN" altLang="en-US" sz="1200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448A1A2-977D-6946-930F-FE5E794BE516}"/>
                </a:ext>
              </a:extLst>
            </p:cNvPr>
            <p:cNvSpPr/>
            <p:nvPr/>
          </p:nvSpPr>
          <p:spPr>
            <a:xfrm>
              <a:off x="7964125" y="3298724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访存</a:t>
              </a:r>
              <a:r>
                <a:rPr kumimoji="1" lang="en-US" altLang="zh-CN" sz="2000" dirty="0"/>
                <a:t>b</a:t>
              </a:r>
              <a:endParaRPr kumimoji="1" lang="zh-CN" altLang="en-US" sz="1200" dirty="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A3457D63-A05F-714C-93A2-D1FE39E29251}"/>
                </a:ext>
              </a:extLst>
            </p:cNvPr>
            <p:cNvSpPr/>
            <p:nvPr/>
          </p:nvSpPr>
          <p:spPr>
            <a:xfrm>
              <a:off x="7964125" y="3888659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访存</a:t>
              </a:r>
              <a:r>
                <a:rPr kumimoji="1" lang="en-US" altLang="zh-CN" sz="2000" dirty="0"/>
                <a:t>c</a:t>
              </a:r>
              <a:endParaRPr kumimoji="1" lang="zh-CN" altLang="en-US" sz="1200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30573B7C-3317-E346-B290-8F49457B7F34}"/>
                </a:ext>
              </a:extLst>
            </p:cNvPr>
            <p:cNvSpPr/>
            <p:nvPr/>
          </p:nvSpPr>
          <p:spPr>
            <a:xfrm>
              <a:off x="7964125" y="4478594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访存</a:t>
              </a:r>
              <a:r>
                <a:rPr kumimoji="1" lang="en-US" altLang="zh-CN" sz="2000" dirty="0"/>
                <a:t>d</a:t>
              </a:r>
              <a:endParaRPr kumimoji="1" lang="zh-CN" altLang="en-US" sz="1200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A2418D8D-42BB-B544-BB0C-EC8ACB844640}"/>
                </a:ext>
              </a:extLst>
            </p:cNvPr>
            <p:cNvSpPr/>
            <p:nvPr/>
          </p:nvSpPr>
          <p:spPr>
            <a:xfrm>
              <a:off x="9171033" y="2708788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写回</a:t>
              </a:r>
              <a:r>
                <a:rPr kumimoji="1" lang="en-US" altLang="zh-CN" sz="2000" dirty="0"/>
                <a:t>a</a:t>
              </a:r>
              <a:endParaRPr kumimoji="1" lang="zh-CN" altLang="en-US" sz="1200" dirty="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0947D69-2231-5B41-9C04-D63506C14832}"/>
                </a:ext>
              </a:extLst>
            </p:cNvPr>
            <p:cNvSpPr/>
            <p:nvPr/>
          </p:nvSpPr>
          <p:spPr>
            <a:xfrm>
              <a:off x="9171033" y="3298723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写回</a:t>
              </a:r>
              <a:r>
                <a:rPr kumimoji="1" lang="en-US" altLang="zh-CN" sz="2000" dirty="0"/>
                <a:t>b</a:t>
              </a:r>
              <a:endParaRPr kumimoji="1" lang="zh-CN" altLang="en-US" sz="1200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C6E55B8-D000-0A4B-9329-D27A981D8DF3}"/>
                </a:ext>
              </a:extLst>
            </p:cNvPr>
            <p:cNvSpPr/>
            <p:nvPr/>
          </p:nvSpPr>
          <p:spPr>
            <a:xfrm>
              <a:off x="9171033" y="3888658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写回</a:t>
              </a:r>
              <a:r>
                <a:rPr kumimoji="1" lang="en-US" altLang="zh-CN" sz="2000" dirty="0"/>
                <a:t>c</a:t>
              </a:r>
              <a:endParaRPr kumimoji="1" lang="zh-CN" altLang="en-US" sz="1200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23CFA14B-8261-4B48-8458-9474F4066C5C}"/>
                </a:ext>
              </a:extLst>
            </p:cNvPr>
            <p:cNvSpPr/>
            <p:nvPr/>
          </p:nvSpPr>
          <p:spPr>
            <a:xfrm>
              <a:off x="9171033" y="4478593"/>
              <a:ext cx="1091381" cy="462115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2000" dirty="0"/>
                <a:t>写回</a:t>
              </a:r>
              <a:r>
                <a:rPr kumimoji="1" lang="en-US" altLang="zh-CN" sz="2000" dirty="0"/>
                <a:t>d</a:t>
              </a:r>
              <a:endParaRPr kumimoji="1"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8430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46821F5-7F1C-3742-8476-AD8EA76BC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8811" y="2304826"/>
            <a:ext cx="2924424" cy="2248348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EEE49912-2900-D343-9AAF-38D8EA8E9F0D}"/>
              </a:ext>
            </a:extLst>
          </p:cNvPr>
          <p:cNvGrpSpPr/>
          <p:nvPr/>
        </p:nvGrpSpPr>
        <p:grpSpPr>
          <a:xfrm>
            <a:off x="430529" y="559398"/>
            <a:ext cx="9358929" cy="4902296"/>
            <a:chOff x="430529" y="559398"/>
            <a:chExt cx="9358929" cy="4902296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E919E353-5B5F-1140-8BF8-FBFEFE0F9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0529" y="559398"/>
              <a:ext cx="9358929" cy="4902296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A1C81F2-5FA4-1542-8DCF-96B8E1E52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43152" y="559398"/>
              <a:ext cx="2615253" cy="2171276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</p:pic>
        <p:cxnSp>
          <p:nvCxnSpPr>
            <p:cNvPr id="8" name="直线箭头连接符 7">
              <a:extLst>
                <a:ext uri="{FF2B5EF4-FFF2-40B4-BE49-F238E27FC236}">
                  <a16:creationId xmlns:a16="http://schemas.microsoft.com/office/drawing/2014/main" id="{7F55924B-B91E-424B-B7DA-8396BE726D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18810" y="1600200"/>
              <a:ext cx="1664970" cy="44958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2317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30234</TotalTime>
  <Words>142</Words>
  <Application>Microsoft Macintosh PowerPoint</Application>
  <PresentationFormat>宽屏</PresentationFormat>
  <Paragraphs>69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郭 飞</dc:creator>
  <cp:lastModifiedBy>郭 飞</cp:lastModifiedBy>
  <cp:revision>110</cp:revision>
  <dcterms:created xsi:type="dcterms:W3CDTF">2024-09-15T12:57:50Z</dcterms:created>
  <dcterms:modified xsi:type="dcterms:W3CDTF">2024-10-08T13:30:28Z</dcterms:modified>
</cp:coreProperties>
</file>

<file path=docProps/thumbnail.jpeg>
</file>